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9"/>
  </p:notesMasterIdLst>
  <p:sldIdLst>
    <p:sldId id="256" r:id="rId2"/>
    <p:sldId id="352" r:id="rId3"/>
    <p:sldId id="353" r:id="rId4"/>
    <p:sldId id="354" r:id="rId5"/>
    <p:sldId id="349" r:id="rId6"/>
    <p:sldId id="350" r:id="rId7"/>
    <p:sldId id="274" r:id="rId8"/>
    <p:sldId id="277" r:id="rId9"/>
    <p:sldId id="275" r:id="rId10"/>
    <p:sldId id="276" r:id="rId11"/>
    <p:sldId id="260" r:id="rId12"/>
    <p:sldId id="363" r:id="rId13"/>
    <p:sldId id="361" r:id="rId14"/>
    <p:sldId id="355" r:id="rId15"/>
    <p:sldId id="356" r:id="rId16"/>
    <p:sldId id="358" r:id="rId17"/>
    <p:sldId id="360" r:id="rId18"/>
  </p:sldIdLst>
  <p:sldSz cx="12192000" cy="6858000"/>
  <p:notesSz cx="6858000" cy="9144000"/>
  <p:embeddedFontLst>
    <p:embeddedFont>
      <p:font typeface="B Yagut" panose="00000400000000000000" pitchFamily="2" charset="-78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A7DFC-21D3-485F-ACD9-8CDAFCD805D7}" type="datetimeFigureOut">
              <a:rPr lang="en-US" smtClean="0"/>
              <a:t>5/12/2020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D947D-0340-46C4-8BEE-28BA0880A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0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0FCED-405E-4BA1-B853-3C1F01867DF4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63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38F90-9027-4CAE-A36E-953590CD4561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0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1BB885-40D3-4116-A134-F601695FA9EA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3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80C34C-DDA0-4F31-8AD9-814D9293719A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5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E3B5C-2723-45F7-A141-BB8F2AD2B84B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75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92DB-93D5-498F-9BB7-D4EC0F1F6B67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4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9BB4D-B1A7-4DA6-A0D6-DBB491306698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0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056640-DB1A-442D-8FF4-04C42C881509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64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085F5-D857-4158-A9BF-4C5962A19555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40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1932A-4D37-4523-8243-333DF95D470B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509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DCB63-E98A-4FE2-8416-2BE4AA35D86D}" type="slidenum">
              <a:rPr lang="es-E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68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EACCDB-058E-4E10-BF50-756AD46BA696}" type="slidenum">
              <a:rPr lang="es-E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45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13.m4a"/><Relationship Id="rId7" Type="http://schemas.openxmlformats.org/officeDocument/2006/relationships/image" Target="../media/image4.e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8714" y="2487337"/>
            <a:ext cx="9144000" cy="2387600"/>
          </a:xfrm>
        </p:spPr>
        <p:txBody>
          <a:bodyPr>
            <a:noAutofit/>
          </a:bodyPr>
          <a:lstStyle/>
          <a:p>
            <a:pPr rtl="1">
              <a:lnSpc>
                <a:spcPct val="200000"/>
              </a:lnSpc>
            </a:pPr>
            <a:r>
              <a:rPr lang="fa-IR" sz="4000" b="1" dirty="0">
                <a:cs typeface="B Yagut" panose="00000400000000000000" pitchFamily="2" charset="-78"/>
              </a:rPr>
              <a:t>بیماریهای قلبی عروقی وخطرسنجی سکته های قلبی و مغزی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en-US" sz="4000" b="1" dirty="0">
                <a:cs typeface="B Yagut" panose="00000400000000000000" pitchFamily="2" charset="-78"/>
              </a:rPr>
              <a:t>)</a:t>
            </a:r>
            <a:r>
              <a:rPr lang="fa-I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جلسه اول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(</a:t>
            </a:r>
            <a:r>
              <a:rPr lang="fa-I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 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108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9"/>
    </mc:Choice>
    <mc:Fallback xmlns="">
      <p:transition spd="slow" advTm="19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 err="1">
                <a:cs typeface="B Yagut" panose="00000400000000000000" pitchFamily="2" charset="-78"/>
              </a:rPr>
              <a:t>خطرسنجی</a:t>
            </a:r>
            <a:r>
              <a:rPr lang="fa-IR" sz="4000" b="1" dirty="0">
                <a:cs typeface="B Yagut" panose="00000400000000000000" pitchFamily="2" charset="-78"/>
              </a:rPr>
              <a:t> سکته های قلبی عروقی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A" dirty="0">
                <a:cs typeface="B Yagut" panose="00000400000000000000" pitchFamily="2" charset="-78"/>
              </a:rPr>
              <a:t>نمودارهاي پيش بيني میزان خطر ده ساله سکته های قلبی عروقی ابزاری برای طبقه بندي کلی خطر و مديريت بيماري قلبي در مراقبت هاي اوليه بهداشتي(</a:t>
            </a:r>
            <a:r>
              <a:rPr lang="en-US" dirty="0">
                <a:cs typeface="B Yagut" panose="00000400000000000000" pitchFamily="2" charset="-78"/>
              </a:rPr>
              <a:t>PHC</a:t>
            </a:r>
            <a:r>
              <a:rPr lang="ar-SA" dirty="0">
                <a:cs typeface="B Yagut" panose="00000400000000000000" pitchFamily="2" charset="-78"/>
              </a:rPr>
              <a:t> ) هستند. </a:t>
            </a:r>
            <a:endParaRPr lang="fa-IR" dirty="0">
              <a:cs typeface="B Yagut" panose="00000400000000000000" pitchFamily="2" charset="-78"/>
            </a:endParaRPr>
          </a:p>
          <a:p>
            <a:pPr algn="r" rtl="1"/>
            <a:endParaRPr lang="fa-IR" dirty="0">
              <a:cs typeface="B Yagut" panose="00000400000000000000" pitchFamily="2" charset="-78"/>
            </a:endParaRPr>
          </a:p>
          <a:p>
            <a:pPr algn="r" rtl="1"/>
            <a:r>
              <a:rPr lang="ar-SA" dirty="0">
                <a:cs typeface="B Yagut" panose="00000400000000000000" pitchFamily="2" charset="-78"/>
              </a:rPr>
              <a:t>این نمودار ها </a:t>
            </a:r>
            <a:r>
              <a:rPr lang="fa-IR" dirty="0">
                <a:cs typeface="B Yagut" panose="00000400000000000000" pitchFamily="2" charset="-78"/>
              </a:rPr>
              <a:t>با استفاده </a:t>
            </a:r>
            <a:r>
              <a:rPr lang="ar-SA" dirty="0">
                <a:cs typeface="B Yagut" panose="00000400000000000000" pitchFamily="2" charset="-78"/>
              </a:rPr>
              <a:t>از </a:t>
            </a:r>
            <a:r>
              <a:rPr lang="fa-IR" dirty="0">
                <a:cs typeface="B Yagut" panose="00000400000000000000" pitchFamily="2" charset="-78"/>
              </a:rPr>
              <a:t>متغیر های </a:t>
            </a:r>
            <a:r>
              <a:rPr lang="ar-SA" dirty="0">
                <a:cs typeface="B Yagut" panose="00000400000000000000" pitchFamily="2" charset="-78"/>
              </a:rPr>
              <a:t>مهم</a:t>
            </a:r>
            <a:r>
              <a:rPr lang="fa-IR" dirty="0">
                <a:cs typeface="B Yagut" panose="00000400000000000000" pitchFamily="2" charset="-78"/>
              </a:rPr>
              <a:t>ی</a:t>
            </a:r>
            <a:r>
              <a:rPr lang="ar-SA" dirty="0">
                <a:cs typeface="B Yagut" panose="00000400000000000000" pitchFamily="2" charset="-78"/>
              </a:rPr>
              <a:t> که به آساني قابل اندازه گيري هستند براي محاسبه خطر قلبي عروقي 10 ساله،</a:t>
            </a:r>
            <a:r>
              <a:rPr lang="fa-IR" dirty="0">
                <a:cs typeface="B Yagut" panose="00000400000000000000" pitchFamily="2" charset="-78"/>
              </a:rPr>
              <a:t> تهیه شده اند.</a:t>
            </a:r>
          </a:p>
          <a:p>
            <a:pPr algn="r" rtl="1"/>
            <a:endParaRPr lang="fa-IR" dirty="0">
              <a:cs typeface="B Yagut" panose="00000400000000000000" pitchFamily="2" charset="-78"/>
            </a:endParaRPr>
          </a:p>
          <a:p>
            <a:pPr algn="r" rtl="1"/>
            <a:r>
              <a:rPr lang="ar-SA" dirty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متغیرهای فوق عبارتند از: </a:t>
            </a:r>
            <a:r>
              <a:rPr lang="ar-SA" dirty="0">
                <a:cs typeface="B Yagut" panose="00000400000000000000" pitchFamily="2" charset="-78"/>
              </a:rPr>
              <a:t>سن، جنس، میزان فشارخون سيستولي</a:t>
            </a:r>
            <a:r>
              <a:rPr lang="fa-IR" dirty="0">
                <a:cs typeface="B Yagut" panose="00000400000000000000" pitchFamily="2" charset="-78"/>
              </a:rPr>
              <a:t>ک</a:t>
            </a:r>
            <a:r>
              <a:rPr lang="ar-SA" dirty="0">
                <a:cs typeface="B Yagut" panose="00000400000000000000" pitchFamily="2" charset="-78"/>
              </a:rPr>
              <a:t>، وضعيت مصرف دخانيات، ابتلا به بیماری ديابت و میزان كلسترول خون</a:t>
            </a:r>
            <a:r>
              <a:rPr lang="fa-IR" dirty="0">
                <a:cs typeface="B Yagut" panose="00000400000000000000" pitchFamily="2" charset="-78"/>
              </a:rPr>
              <a:t>.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83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7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16"/>
    </mc:Choice>
    <mc:Fallback xmlns="">
      <p:transition spd="slow" advTm="7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168"/>
            <a:ext cx="10808368" cy="709695"/>
          </a:xfrm>
        </p:spPr>
        <p:txBody>
          <a:bodyPr>
            <a:noAutofit/>
          </a:bodyPr>
          <a:lstStyle/>
          <a:p>
            <a:pPr algn="r" rtl="1"/>
            <a:r>
              <a:rPr lang="fa-IR" sz="4000" b="1" dirty="0">
                <a:cs typeface="B Yagut" panose="00000400000000000000" pitchFamily="2" charset="-78"/>
              </a:rPr>
              <a:t>جمعیت هدف: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242" y="1313365"/>
            <a:ext cx="10594590" cy="5544635"/>
          </a:xfrm>
        </p:spPr>
        <p:txBody>
          <a:bodyPr/>
          <a:lstStyle/>
          <a:p>
            <a:pPr algn="r" rtl="1"/>
            <a:r>
              <a:rPr lang="fa-IR" sz="2800" dirty="0">
                <a:cs typeface="B Yagut" panose="00000400000000000000" pitchFamily="2" charset="-78"/>
              </a:rPr>
              <a:t>جمعیت هدف کلیه افراد بالای 30 سال هستند.</a:t>
            </a:r>
          </a:p>
          <a:p>
            <a:pPr algn="r" rtl="1"/>
            <a:r>
              <a:rPr lang="fa-IR" sz="2800" dirty="0" err="1">
                <a:cs typeface="B Yagut" panose="00000400000000000000" pitchFamily="2" charset="-78"/>
              </a:rPr>
              <a:t>خطرسنجی</a:t>
            </a:r>
            <a:r>
              <a:rPr lang="fa-IR" sz="2800" dirty="0">
                <a:cs typeface="B Yagut" panose="00000400000000000000" pitchFamily="2" charset="-78"/>
              </a:rPr>
              <a:t> برای افرادی که حداقل یک عامل خطر بیماری های قلبی عروقی را داشته باشند انجام میشود.</a:t>
            </a:r>
          </a:p>
          <a:p>
            <a:pPr algn="r" rtl="1"/>
            <a:r>
              <a:rPr lang="fa-IR" sz="2800" dirty="0">
                <a:cs typeface="B Yagut" panose="00000400000000000000" pitchFamily="2" charset="-78"/>
              </a:rPr>
              <a:t>عوامل خطر:</a:t>
            </a:r>
          </a:p>
          <a:p>
            <a:pPr algn="r" rtl="1"/>
            <a:r>
              <a:rPr lang="fa-IR" sz="2800" dirty="0">
                <a:cs typeface="B Yagut" panose="00000400000000000000" pitchFamily="2" charset="-78"/>
              </a:rPr>
              <a:t>1-ابتلا به دیابت یا </a:t>
            </a:r>
            <a:r>
              <a:rPr lang="fa-IR" sz="2800" dirty="0" err="1">
                <a:cs typeface="B Yagut" panose="00000400000000000000" pitchFamily="2" charset="-78"/>
              </a:rPr>
              <a:t>فشارخون</a:t>
            </a:r>
            <a:r>
              <a:rPr lang="fa-IR" sz="2800" dirty="0">
                <a:cs typeface="B Yagut" panose="00000400000000000000" pitchFamily="2" charset="-78"/>
              </a:rPr>
              <a:t> بالا</a:t>
            </a:r>
          </a:p>
          <a:p>
            <a:pPr algn="r" rtl="1"/>
            <a:r>
              <a:rPr lang="fa-IR" sz="2800" dirty="0">
                <a:cs typeface="B Yagut" panose="00000400000000000000" pitchFamily="2" charset="-78"/>
              </a:rPr>
              <a:t>2-سابقه خانوادگی بیماری های دیابت و نارسائی کلیه در بستگان درجه یک</a:t>
            </a:r>
          </a:p>
          <a:p>
            <a:pPr algn="r" rtl="1"/>
            <a:r>
              <a:rPr lang="fa-IR" sz="2800" dirty="0">
                <a:cs typeface="B Yagut" panose="00000400000000000000" pitchFamily="2" charset="-78"/>
              </a:rPr>
              <a:t>3-سابقه خانوادگی بیماری زودرس قلبی عروقی در بستگان درجه یک(در زنان کمتر از 65سال و در مردان کمتر از55 سال)</a:t>
            </a:r>
          </a:p>
          <a:p>
            <a:pPr algn="r" rtl="1"/>
            <a:r>
              <a:rPr lang="fa-IR" sz="2800" dirty="0">
                <a:cs typeface="B Yagut" panose="00000400000000000000" pitchFamily="2" charset="-78"/>
              </a:rPr>
              <a:t>4-استعمال دخانیات و یا الکل</a:t>
            </a:r>
          </a:p>
          <a:p>
            <a:pPr algn="r" rtl="1"/>
            <a:r>
              <a:rPr lang="fa-IR" sz="2800" dirty="0">
                <a:cs typeface="B Yagut" panose="00000400000000000000" pitchFamily="2" charset="-78"/>
              </a:rPr>
              <a:t>5-دورکمر مساوی یا بیشتراز 90 سانتیمتر </a:t>
            </a:r>
          </a:p>
          <a:p>
            <a:pPr algn="r" rtl="1"/>
            <a:r>
              <a:rPr lang="fa-IR" sz="2800" dirty="0">
                <a:cs typeface="B Yagut" panose="00000400000000000000" pitchFamily="2" charset="-78"/>
              </a:rPr>
              <a:t>6-سن 40 سال و بیشتر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0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97"/>
    </mc:Choice>
    <mc:Fallback xmlns="">
      <p:transition spd="slow" advTm="161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92736"/>
            <a:ext cx="11834191" cy="6695126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093"/>
    </mc:Choice>
    <mc:Fallback xmlns="">
      <p:transition spd="slow" advTm="420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7545" x="866775" y="5018088"/>
          <p14:tracePt t="18196" x="866775" y="5010150"/>
          <p14:tracePt t="18213" x="884238" y="5000625"/>
          <p14:tracePt t="18220" x="911225" y="5000625"/>
          <p14:tracePt t="18228" x="938213" y="5000625"/>
          <p14:tracePt t="18244" x="1017588" y="4991100"/>
          <p14:tracePt t="18260" x="1071563" y="4991100"/>
          <p14:tracePt t="18277" x="1143000" y="4973638"/>
          <p14:tracePt t="18293" x="1214438" y="4956175"/>
          <p14:tracePt t="18311" x="1312863" y="4946650"/>
          <p14:tracePt t="18327" x="1473200" y="4919663"/>
          <p14:tracePt t="18344" x="1598613" y="4902200"/>
          <p14:tracePt t="18361" x="1731963" y="4884738"/>
          <p14:tracePt t="18377" x="1884363" y="4867275"/>
          <p14:tracePt t="18394" x="2044700" y="4848225"/>
          <p14:tracePt t="18411" x="2259013" y="4813300"/>
          <p14:tracePt t="18427" x="2643188" y="4786313"/>
          <p14:tracePt t="18444" x="2990850" y="4732338"/>
          <p14:tracePt t="18461" x="3482975" y="4705350"/>
          <p14:tracePt t="18477" x="4187825" y="4625975"/>
          <p14:tracePt t="18494" x="5045075" y="4438650"/>
          <p14:tracePt t="18511" x="5991225" y="4268788"/>
          <p14:tracePt t="18527" x="7439025" y="3911600"/>
          <p14:tracePt t="18544" x="8340725" y="3732213"/>
          <p14:tracePt t="18561" x="9180513" y="3633788"/>
          <p14:tracePt t="18577" x="10063163" y="3429000"/>
          <p14:tracePt t="18594" x="10777538" y="3179763"/>
          <p14:tracePt t="18611" x="11180763" y="3098800"/>
          <p14:tracePt t="18627" x="11331575" y="3089275"/>
          <p14:tracePt t="18644" x="11403013" y="3098800"/>
          <p14:tracePt t="18661" x="11412538" y="3098800"/>
          <p14:tracePt t="18677" x="11420475" y="3098800"/>
          <p14:tracePt t="18711" x="11430000" y="3098800"/>
          <p14:tracePt t="18784" x="11439525" y="3098800"/>
          <p14:tracePt t="18800" x="11447463" y="3098800"/>
          <p14:tracePt t="18808" x="11466513" y="3098800"/>
          <p14:tracePt t="18822" x="11474450" y="3098800"/>
          <p14:tracePt t="18946" x="11474450" y="3089275"/>
          <p14:tracePt t="18970" x="11466513" y="3081338"/>
          <p14:tracePt t="18986" x="11456988" y="3062288"/>
          <p14:tracePt t="18992" x="11447463" y="3062288"/>
          <p14:tracePt t="19000" x="11447463" y="3054350"/>
          <p14:tracePt t="19011" x="11439525" y="3027363"/>
          <p14:tracePt t="19027" x="11430000" y="2990850"/>
          <p14:tracePt t="19044" x="11412538" y="2955925"/>
          <p14:tracePt t="19061" x="11403013" y="2919413"/>
          <p14:tracePt t="19077" x="11395075" y="2901950"/>
          <p14:tracePt t="19094" x="11395075" y="2894013"/>
          <p14:tracePt t="19111" x="11395075" y="2874963"/>
          <p14:tracePt t="19128" x="11395075" y="2830513"/>
          <p14:tracePt t="19144" x="11412538" y="2786063"/>
          <p14:tracePt t="19161" x="11439525" y="2705100"/>
          <p14:tracePt t="19178" x="11518900" y="2527300"/>
          <p14:tracePt t="19194" x="11590338" y="2366963"/>
          <p14:tracePt t="19211" x="11661775" y="2187575"/>
          <p14:tracePt t="19228" x="11733213" y="2009775"/>
          <p14:tracePt t="19245" x="11804650" y="1812925"/>
          <p14:tracePt t="19261" x="11876088" y="1633538"/>
          <p14:tracePt t="19277" x="11947525" y="1517650"/>
          <p14:tracePt t="19294" x="12018963" y="1411288"/>
          <p14:tracePt t="19311" x="12028488" y="1366838"/>
          <p14:tracePt t="19328" x="12038013" y="1330325"/>
          <p14:tracePt t="19344" x="12028488" y="1276350"/>
          <p14:tracePt t="19361" x="12011025" y="1231900"/>
          <p14:tracePt t="19378" x="11966575" y="1196975"/>
          <p14:tracePt t="19395" x="11920538" y="1143000"/>
          <p14:tracePt t="19411" x="11831638" y="1054100"/>
          <p14:tracePt t="19428" x="11760200" y="990600"/>
          <p14:tracePt t="19444" x="11725275" y="946150"/>
          <p14:tracePt t="19461" x="11706225" y="911225"/>
          <p14:tracePt t="19478" x="11688763" y="893763"/>
          <p14:tracePt t="19495" x="11688763" y="884238"/>
          <p14:tracePt t="19558" x="11680825" y="884238"/>
          <p14:tracePt t="19574" x="11671300" y="884238"/>
          <p14:tracePt t="19580" x="11661775" y="884238"/>
          <p14:tracePt t="19595" x="11653838" y="893763"/>
          <p14:tracePt t="19611" x="11644313" y="901700"/>
          <p14:tracePt t="19628" x="11634788" y="911225"/>
          <p14:tracePt t="19645" x="11617325" y="919163"/>
          <p14:tracePt t="19661" x="11590338" y="928688"/>
          <p14:tracePt t="19678" x="11545888" y="946150"/>
          <p14:tracePt t="19695" x="11510963" y="955675"/>
          <p14:tracePt t="19699" x="11501438" y="965200"/>
          <p14:tracePt t="19711" x="11474450" y="973138"/>
          <p14:tracePt t="19728" x="11420475" y="982663"/>
          <p14:tracePt t="19745" x="11376025" y="1000125"/>
          <p14:tracePt t="19761" x="11314113" y="1000125"/>
          <p14:tracePt t="19778" x="11287125" y="1009650"/>
          <p14:tracePt t="19794" x="11277600" y="1009650"/>
          <p14:tracePt t="19811" x="11269663" y="1009650"/>
          <p14:tracePt t="19844" x="11260138" y="1000125"/>
          <p14:tracePt t="19861" x="11242675" y="990600"/>
          <p14:tracePt t="19878" x="11225213" y="990600"/>
          <p14:tracePt t="19894" x="11215688" y="990600"/>
          <p14:tracePt t="19911" x="11206163" y="982663"/>
          <p14:tracePt t="19928" x="11198225" y="982663"/>
          <p14:tracePt t="19944" x="11180763" y="965200"/>
          <p14:tracePt t="19961" x="11171238" y="965200"/>
          <p14:tracePt t="19978" x="11161713" y="955675"/>
          <p14:tracePt t="19994" x="11153775" y="946150"/>
          <p14:tracePt t="20011" x="11134725" y="928688"/>
          <p14:tracePt t="20028" x="11117263" y="919163"/>
          <p14:tracePt t="20045" x="11072813" y="911225"/>
          <p14:tracePt t="20061" x="11045825" y="901700"/>
          <p14:tracePt t="20078" x="11018838" y="893763"/>
          <p14:tracePt t="20094" x="11010900" y="893763"/>
          <p14:tracePt t="20111" x="11001375" y="884238"/>
          <p14:tracePt t="20128" x="10991850" y="884238"/>
          <p14:tracePt t="20145" x="10956925" y="866775"/>
          <p14:tracePt t="20161" x="10895013" y="847725"/>
          <p14:tracePt t="20178" x="10848975" y="839788"/>
          <p14:tracePt t="20195" x="10804525" y="830263"/>
          <p14:tracePt t="20211" x="10769600" y="812800"/>
          <p14:tracePt t="20228" x="10752138" y="812800"/>
          <p14:tracePt t="20245" x="10733088" y="803275"/>
          <p14:tracePt t="20278" x="10725150" y="803275"/>
          <p14:tracePt t="20564" x="10733088" y="795338"/>
          <p14:tracePt t="20572" x="10752138" y="785813"/>
          <p14:tracePt t="20578" x="10760075" y="776288"/>
          <p14:tracePt t="20595" x="10777538" y="768350"/>
          <p14:tracePt t="20611" x="10796588" y="758825"/>
          <p14:tracePt t="20628" x="10804525" y="750888"/>
          <p14:tracePt t="20645" x="10814050" y="741363"/>
          <p14:tracePt t="20661" x="10823575" y="741363"/>
          <p14:tracePt t="22096" x="10831513" y="741363"/>
          <p14:tracePt t="22722" x="10831513" y="750888"/>
          <p14:tracePt t="22738" x="10831513" y="758825"/>
          <p14:tracePt t="22746" x="10831513" y="768350"/>
          <p14:tracePt t="22761" x="10831513" y="776288"/>
          <p14:tracePt t="22767" x="10831513" y="785813"/>
          <p14:tracePt t="22784" x="10831513" y="795338"/>
          <p14:tracePt t="22799" x="10841038" y="803275"/>
          <p14:tracePt t="22814" x="10841038" y="812800"/>
          <p14:tracePt t="22829" x="10841038" y="822325"/>
          <p14:tracePt t="22845" x="10841038" y="830263"/>
          <p14:tracePt t="22862" x="10848975" y="839788"/>
          <p14:tracePt t="22878" x="10848975" y="847725"/>
          <p14:tracePt t="22895" x="10858500" y="857250"/>
          <p14:tracePt t="22912" x="10858500" y="866775"/>
          <p14:tracePt t="22929" x="10858500" y="874713"/>
          <p14:tracePt t="22945" x="10868025" y="893763"/>
          <p14:tracePt t="22962" x="10868025" y="901700"/>
          <p14:tracePt t="22979" x="10868025" y="911225"/>
          <p14:tracePt t="23012" x="10868025" y="919163"/>
          <p14:tracePt t="23952" x="10868025" y="928688"/>
          <p14:tracePt t="23960" x="10841038" y="928688"/>
          <p14:tracePt t="23968" x="10823575" y="938213"/>
          <p14:tracePt t="23979" x="10796588" y="946150"/>
          <p14:tracePt t="23996" x="10742613" y="965200"/>
          <p14:tracePt t="24012" x="10688638" y="990600"/>
          <p14:tracePt t="24029" x="10626725" y="1009650"/>
          <p14:tracePt t="24045" x="10590213" y="1036638"/>
          <p14:tracePt t="24062" x="10545763" y="1062038"/>
          <p14:tracePt t="24078" x="10510838" y="1081088"/>
          <p14:tracePt t="24095" x="10491788" y="1089025"/>
          <p14:tracePt t="24112" x="10474325" y="1098550"/>
          <p14:tracePt t="24129" x="10474325" y="1108075"/>
          <p14:tracePt t="24246" x="10456863" y="1108075"/>
          <p14:tracePt t="24254" x="10439400" y="1108075"/>
          <p14:tracePt t="24262" x="10429875" y="1108075"/>
          <p14:tracePt t="24278" x="10402888" y="1098550"/>
          <p14:tracePt t="24295" x="10385425" y="1089025"/>
          <p14:tracePt t="24312" x="10367963" y="1081088"/>
          <p14:tracePt t="24329" x="10358438" y="1071563"/>
          <p14:tracePt t="24345" x="10348913" y="1071563"/>
          <p14:tracePt t="24386" x="10340975" y="1071563"/>
          <p14:tracePt t="24395" x="10331450" y="1071563"/>
          <p14:tracePt t="24412" x="10304463" y="1081088"/>
          <p14:tracePt t="24429" x="10269538" y="1089025"/>
          <p14:tracePt t="24445" x="10206038" y="1116013"/>
          <p14:tracePt t="24462" x="10109200" y="1160463"/>
          <p14:tracePt t="24479" x="10055225" y="1179513"/>
          <p14:tracePt t="24495" x="10010775" y="1196975"/>
          <p14:tracePt t="24512" x="9991725" y="1196975"/>
          <p14:tracePt t="24529" x="9956800" y="1204913"/>
          <p14:tracePt t="24545" x="9929813" y="1204913"/>
          <p14:tracePt t="24562" x="9894888" y="1204913"/>
          <p14:tracePt t="24579" x="9848850" y="1214438"/>
          <p14:tracePt t="24596" x="9804400" y="1214438"/>
          <p14:tracePt t="24612" x="9796463" y="1214438"/>
          <p14:tracePt t="24629" x="9777413" y="1223963"/>
          <p14:tracePt t="24645" x="9742488" y="1231900"/>
          <p14:tracePt t="24663" x="9688513" y="1250950"/>
          <p14:tracePt t="24679" x="9671050" y="1258888"/>
          <p14:tracePt t="24696" x="9609138" y="1276350"/>
          <p14:tracePt t="24712" x="9572625" y="1285875"/>
          <p14:tracePt t="24729" x="9537700" y="1303338"/>
          <p14:tracePt t="24746" x="9510713" y="1312863"/>
          <p14:tracePt t="24763" x="9466263" y="1330325"/>
          <p14:tracePt t="24779" x="9456738" y="1339850"/>
          <p14:tracePt t="24796" x="9439275" y="1339850"/>
          <p14:tracePt t="24812" x="9420225" y="1347788"/>
          <p14:tracePt t="24829" x="9412288" y="1347788"/>
          <p14:tracePt t="24846" x="9402763" y="1357313"/>
          <p14:tracePt t="25260" x="9394825" y="1357313"/>
          <p14:tracePt t="25268" x="9385300" y="1347788"/>
          <p14:tracePt t="25282" x="9375775" y="1339850"/>
          <p14:tracePt t="25305" x="9367838" y="1330325"/>
          <p14:tracePt t="25322" x="9358313" y="1330325"/>
          <p14:tracePt t="25329" x="9358313" y="1322388"/>
          <p14:tracePt t="25346" x="9340850" y="1312863"/>
          <p14:tracePt t="25362" x="9331325" y="1303338"/>
          <p14:tracePt t="25379" x="9323388" y="1295400"/>
          <p14:tracePt t="25396" x="9313863" y="1295400"/>
          <p14:tracePt t="25413" x="9304338" y="1285875"/>
          <p14:tracePt t="25429" x="9296400" y="1285875"/>
          <p14:tracePt t="25446" x="9296400" y="1268413"/>
          <p14:tracePt t="25462" x="9296400" y="1258888"/>
          <p14:tracePt t="25496" x="9296400" y="1250950"/>
          <p14:tracePt t="25513" x="9296400" y="1231900"/>
          <p14:tracePt t="25529" x="9296400" y="1223963"/>
          <p14:tracePt t="25546" x="9296400" y="1214438"/>
          <p14:tracePt t="25562" x="9313863" y="1196975"/>
          <p14:tracePt t="25579" x="9323388" y="1187450"/>
          <p14:tracePt t="25596" x="9331325" y="1160463"/>
          <p14:tracePt t="25612" x="9340850" y="1152525"/>
          <p14:tracePt t="25629" x="9348788" y="1143000"/>
          <p14:tracePt t="25646" x="9348788" y="1133475"/>
          <p14:tracePt t="25754" x="9358313" y="1133475"/>
          <p14:tracePt t="25771" x="9358313" y="1125538"/>
          <p14:tracePt t="25778" x="9367838" y="1116013"/>
          <p14:tracePt t="25786" x="9367838" y="1108075"/>
          <p14:tracePt t="25796" x="9375775" y="1108075"/>
          <p14:tracePt t="25812" x="9375775" y="1089025"/>
          <p14:tracePt t="25829" x="9375775" y="1081088"/>
          <p14:tracePt t="25846" x="9385300" y="1071563"/>
          <p14:tracePt t="25863" x="9385300" y="1062038"/>
          <p14:tracePt t="25879" x="9394825" y="1062038"/>
          <p14:tracePt t="26404" x="9394825" y="1054100"/>
          <p14:tracePt t="26412" x="9402763" y="1044575"/>
          <p14:tracePt t="26420" x="9412288" y="1044575"/>
          <p14:tracePt t="26429" x="9412288" y="1036638"/>
          <p14:tracePt t="26446" x="9420225" y="1036638"/>
          <p14:tracePt t="26463" x="9429750" y="1027113"/>
          <p14:tracePt t="26479" x="9447213" y="1027113"/>
          <p14:tracePt t="26496" x="9456738" y="1009650"/>
          <p14:tracePt t="27604" x="9456738" y="1017588"/>
          <p14:tracePt t="27612" x="9447213" y="1017588"/>
          <p14:tracePt t="27618" x="9439275" y="1027113"/>
          <p14:tracePt t="27633" x="9429750" y="1036638"/>
          <p14:tracePt t="27650" x="9429750" y="1044575"/>
          <p14:tracePt t="27663" x="9420225" y="1054100"/>
          <p14:tracePt t="27679" x="9402763" y="1071563"/>
          <p14:tracePt t="27696" x="9402763" y="1089025"/>
          <p14:tracePt t="27713" x="9394825" y="1108075"/>
          <p14:tracePt t="27730" x="9394825" y="1116013"/>
          <p14:tracePt t="27766" x="9394825" y="1125538"/>
          <p14:tracePt t="27804" x="9394825" y="1133475"/>
          <p14:tracePt t="27812" x="9394825" y="1143000"/>
          <p14:tracePt t="27828" x="9394825" y="1152525"/>
          <p14:tracePt t="28068" x="9385300" y="1152525"/>
          <p14:tracePt t="28076" x="9375775" y="1160463"/>
          <p14:tracePt t="28090" x="9367838" y="1169988"/>
          <p14:tracePt t="28115" x="9358313" y="1169988"/>
          <p14:tracePt t="28222" x="9348788" y="1179513"/>
          <p14:tracePt t="28230" x="9340850" y="1179513"/>
          <p14:tracePt t="28238" x="9340850" y="1187450"/>
          <p14:tracePt t="28246" x="9331325" y="1187450"/>
          <p14:tracePt t="28263" x="9304338" y="1204913"/>
          <p14:tracePt t="28280" x="9286875" y="1204913"/>
          <p14:tracePt t="28313" x="9277350" y="1204913"/>
          <p14:tracePt t="28392" x="9269413" y="1204913"/>
          <p14:tracePt t="28400" x="9259888" y="1204913"/>
          <p14:tracePt t="28408" x="9251950" y="1204913"/>
          <p14:tracePt t="28416" x="9242425" y="1204913"/>
          <p14:tracePt t="28430" x="9215438" y="1204913"/>
          <p14:tracePt t="28447" x="9197975" y="1204913"/>
          <p14:tracePt t="28463" x="9180513" y="1204913"/>
          <p14:tracePt t="28918" x="9170988" y="1204913"/>
          <p14:tracePt t="28934" x="9161463" y="1196975"/>
          <p14:tracePt t="28950" x="9153525" y="1187450"/>
          <p14:tracePt t="28958" x="9144000" y="1187450"/>
          <p14:tracePt t="28964" x="9144000" y="1179513"/>
          <p14:tracePt t="28980" x="9134475" y="1169988"/>
          <p14:tracePt t="28997" x="9126538" y="1169988"/>
          <p14:tracePt t="29013" x="9126538" y="1160463"/>
          <p14:tracePt t="29406" x="9117013" y="1152525"/>
          <p14:tracePt t="29484" x="9109075" y="1152525"/>
          <p14:tracePt t="29490" x="9109075" y="1143000"/>
          <p14:tracePt t="29770" x="9117013" y="1133475"/>
          <p14:tracePt t="29778" x="9117013" y="1125538"/>
          <p14:tracePt t="29784" x="9126538" y="1125538"/>
          <p14:tracePt t="29797" x="9134475" y="1125538"/>
          <p14:tracePt t="29870" x="9134475" y="1116013"/>
          <p14:tracePt t="30520" x="9117013" y="1116013"/>
          <p14:tracePt t="30527" x="9109075" y="1116013"/>
          <p14:tracePt t="30544" x="9099550" y="1116013"/>
          <p14:tracePt t="30960" x="9082088" y="1116013"/>
          <p14:tracePt t="30967" x="9055100" y="1133475"/>
          <p14:tracePt t="30980" x="9028113" y="1143000"/>
          <p14:tracePt t="30997" x="8983663" y="1179513"/>
          <p14:tracePt t="31014" x="8939213" y="1196975"/>
          <p14:tracePt t="31030" x="8912225" y="1214438"/>
          <p14:tracePt t="31047" x="8912225" y="1223963"/>
          <p14:tracePt t="31688" x="8920163" y="1223963"/>
          <p14:tracePt t="32036" x="8920163" y="1214438"/>
          <p14:tracePt t="32044" x="8920163" y="1204913"/>
          <p14:tracePt t="32060" x="8912225" y="1204913"/>
          <p14:tracePt t="32848" x="8902700" y="1204913"/>
          <p14:tracePt t="32856" x="8894763" y="1204913"/>
          <p14:tracePt t="32872" x="8885238" y="1204913"/>
          <p14:tracePt t="32888" x="8875713" y="1204913"/>
          <p14:tracePt t="32902" x="8858250" y="1204913"/>
          <p14:tracePt t="32918" x="8848725" y="1204913"/>
          <p14:tracePt t="32931" x="8840788" y="1204913"/>
          <p14:tracePt t="32948" x="8831263" y="1214438"/>
          <p14:tracePt t="32964" x="8813800" y="1214438"/>
          <p14:tracePt t="32981" x="8796338" y="1214438"/>
          <p14:tracePt t="32998" x="8777288" y="1223963"/>
          <p14:tracePt t="33014" x="8769350" y="1223963"/>
          <p14:tracePt t="33031" x="8759825" y="1231900"/>
          <p14:tracePt t="33048" x="8751888" y="1231900"/>
          <p14:tracePt t="33716" x="8759825" y="1231900"/>
          <p14:tracePt t="33754" x="8769350" y="1231900"/>
          <p14:tracePt t="33808" x="8777288" y="1231900"/>
          <p14:tracePt t="33854" x="8786813" y="1231900"/>
          <p14:tracePt t="33862" x="8786813" y="1223963"/>
          <p14:tracePt t="33870" x="8796338" y="1223963"/>
          <p14:tracePt t="34744" x="8804275" y="1214438"/>
          <p14:tracePt t="34760" x="8813800" y="1204913"/>
          <p14:tracePt t="34776" x="8813800" y="1196975"/>
          <p14:tracePt t="34790" x="8823325" y="1196975"/>
          <p14:tracePt t="34830" x="8823325" y="1187450"/>
          <p14:tracePt t="34976" x="8840788" y="1187450"/>
          <p14:tracePt t="34992" x="8840788" y="1179513"/>
          <p14:tracePt t="35000" x="8848725" y="1169988"/>
          <p14:tracePt t="35108" x="8858250" y="1169988"/>
          <p14:tracePt t="35774" x="8867775" y="1160463"/>
          <p14:tracePt t="35780" x="8875713" y="1160463"/>
          <p14:tracePt t="35788" x="8885238" y="1160463"/>
          <p14:tracePt t="35803" x="8894763" y="1160463"/>
          <p14:tracePt t="35814" x="8912225" y="1160463"/>
          <p14:tracePt t="35831" x="8929688" y="1160463"/>
          <p14:tracePt t="35849" x="8956675" y="1152525"/>
          <p14:tracePt t="35865" x="8956675" y="1143000"/>
          <p14:tracePt t="35882" x="8966200" y="1143000"/>
          <p14:tracePt t="36840" x="8956675" y="1143000"/>
          <p14:tracePt t="36872" x="8939213" y="1143000"/>
          <p14:tracePt t="36881" x="8920163" y="1143000"/>
          <p14:tracePt t="36888" x="8902700" y="1143000"/>
          <p14:tracePt t="36898" x="8885238" y="1152525"/>
          <p14:tracePt t="36915" x="8858250" y="1160463"/>
          <p14:tracePt t="36932" x="8840788" y="1160463"/>
          <p14:tracePt t="36949" x="8831263" y="1169988"/>
          <p14:tracePt t="36965" x="8813800" y="1179513"/>
          <p14:tracePt t="36982" x="8804275" y="1179513"/>
          <p14:tracePt t="37072" x="8804275" y="1187450"/>
          <p14:tracePt t="37088" x="8796338" y="1187450"/>
          <p14:tracePt t="37104" x="8786813" y="1187450"/>
          <p14:tracePt t="37128" x="8777288" y="1187450"/>
          <p14:tracePt t="38852" x="8777288" y="1196975"/>
          <p14:tracePt t="38860" x="8769350" y="1196975"/>
          <p14:tracePt t="38868" x="8769350" y="1204913"/>
          <p14:tracePt t="38883" x="8759825" y="1214438"/>
          <p14:tracePt t="38899" x="8751888" y="1223963"/>
          <p14:tracePt t="39200" x="8751888" y="1231900"/>
          <p14:tracePt t="39216" x="8742363" y="1250950"/>
          <p14:tracePt t="39224" x="8732838" y="1250950"/>
          <p14:tracePt t="39232" x="8732838" y="1258888"/>
          <p14:tracePt t="39249" x="8724900" y="1258888"/>
          <p14:tracePt t="39266" x="8724900" y="1268413"/>
          <p14:tracePt t="39282" x="8724900" y="1276350"/>
          <p14:tracePt t="39424" x="8724900" y="1268413"/>
          <p14:tracePt t="39432" x="8732838" y="1268413"/>
          <p14:tracePt t="39440" x="8742363" y="1258888"/>
          <p14:tracePt t="39456" x="8742363" y="1250950"/>
          <p14:tracePt t="39466" x="8751888" y="1250950"/>
          <p14:tracePt t="39482" x="8759825" y="1250950"/>
          <p14:tracePt t="39499" x="8769350" y="1231900"/>
          <p14:tracePt t="39516" x="8777288" y="1231900"/>
          <p14:tracePt t="39532" x="8786813" y="1223963"/>
          <p14:tracePt t="39549" x="8796338" y="1223963"/>
          <p14:tracePt t="39566" x="8804275" y="1214438"/>
          <p14:tracePt t="39582" x="8813800" y="1214438"/>
          <p14:tracePt t="39599" x="8823325" y="1196975"/>
          <p14:tracePt t="39616" x="8848725" y="1187450"/>
          <p14:tracePt t="39633" x="8894763" y="1179513"/>
          <p14:tracePt t="39649" x="8929688" y="1160463"/>
          <p14:tracePt t="39666" x="8939213" y="1143000"/>
          <p14:tracePt t="39682" x="8947150" y="1133475"/>
          <p14:tracePt t="39699" x="8956675" y="1133475"/>
          <p14:tracePt t="39716" x="8966200" y="1133475"/>
          <p14:tracePt t="39732" x="8974138" y="1125538"/>
          <p14:tracePt t="39749" x="8983663" y="1125538"/>
          <p14:tracePt t="39804" x="8991600" y="1125538"/>
          <p14:tracePt t="39820" x="8991600" y="1116013"/>
          <p14:tracePt t="39826" x="9001125" y="1108075"/>
          <p14:tracePt t="39841" x="9010650" y="1098550"/>
          <p14:tracePt t="39850" x="9018588" y="1098550"/>
          <p14:tracePt t="39865" x="9028113" y="1089025"/>
          <p14:tracePt t="39882" x="9037638" y="1071563"/>
          <p14:tracePt t="39899" x="9045575" y="1062038"/>
          <p14:tracePt t="39916" x="9055100" y="1062038"/>
          <p14:tracePt t="39932" x="9063038" y="1054100"/>
          <p14:tracePt t="39949" x="9072563" y="1036638"/>
          <p14:tracePt t="39966" x="9090025" y="1027113"/>
          <p14:tracePt t="39983" x="9099550" y="1017588"/>
          <p14:tracePt t="39999" x="9109075" y="1009650"/>
          <p14:tracePt t="40033" x="9117013" y="1000125"/>
          <p14:tracePt t="40049" x="9117013" y="990600"/>
          <p14:tracePt t="40429" x="9117013" y="1000125"/>
          <p14:tracePt t="40437" x="9126538" y="1009650"/>
          <p14:tracePt t="40445" x="9134475" y="1017588"/>
          <p14:tracePt t="40453" x="9134475" y="1027113"/>
          <p14:tracePt t="40466" x="9144000" y="1044575"/>
          <p14:tracePt t="40483" x="9153525" y="1062038"/>
          <p14:tracePt t="40499" x="9170988" y="1098550"/>
          <p14:tracePt t="40516" x="9180513" y="1108075"/>
          <p14:tracePt t="40533" x="9188450" y="1108075"/>
          <p14:tracePt t="40549" x="9197975" y="1116013"/>
          <p14:tracePt t="40566" x="9205913" y="1116013"/>
          <p14:tracePt t="40583" x="9205913" y="1125538"/>
          <p14:tracePt t="40724" x="9205913" y="1133475"/>
          <p14:tracePt t="40732" x="9205913" y="1143000"/>
          <p14:tracePt t="40748" x="9205913" y="1152525"/>
          <p14:tracePt t="40758" x="9205913" y="1160463"/>
          <p14:tracePt t="40770" x="9205913" y="1169988"/>
          <p14:tracePt t="40786" x="9205913" y="1179513"/>
          <p14:tracePt t="41110" x="9197975" y="1187450"/>
          <p14:tracePt t="41249" x="9188450" y="1187450"/>
          <p14:tracePt t="41266" x="9180513" y="1187450"/>
          <p14:tracePt t="41280" x="9170988" y="1187450"/>
          <p14:tracePt t="41288" x="9161463" y="1187450"/>
          <p14:tracePt t="41304" x="9153525" y="1187450"/>
          <p14:tracePt t="41320" x="9144000" y="1187450"/>
          <p14:tracePt t="41335" x="9134475" y="1187450"/>
          <p14:tracePt t="41349" x="9126538" y="1204913"/>
          <p14:tracePt t="41366" x="9117013" y="1204913"/>
          <p14:tracePt t="41382" x="9109075" y="1204913"/>
          <p14:tracePt t="41568" x="9109075" y="1214438"/>
          <p14:tracePt t="41576" x="9099550" y="1214438"/>
          <p14:tracePt t="41684" x="9090025" y="1214438"/>
          <p14:tracePt t="41706" x="9082088" y="1223963"/>
          <p14:tracePt t="41722" x="9072563" y="1223963"/>
          <p14:tracePt t="41730" x="9072563" y="1231900"/>
          <p14:tracePt t="41737" x="9063038" y="1241425"/>
          <p14:tracePt t="41752" x="9055100" y="1250950"/>
          <p14:tracePt t="41767" x="9045575" y="1258888"/>
          <p14:tracePt t="41783" x="9037638" y="1258888"/>
          <p14:tracePt t="41787" x="9037638" y="1268413"/>
          <p14:tracePt t="41799" x="9028113" y="1276350"/>
          <p14:tracePt t="41816" x="9010650" y="1285875"/>
          <p14:tracePt t="41833" x="9001125" y="1295400"/>
          <p14:tracePt t="41850" x="9001125" y="1303338"/>
          <p14:tracePt t="41866" x="8991600" y="1312863"/>
          <p14:tracePt t="42139" x="8983663" y="1322388"/>
          <p14:tracePt t="42147" x="8974138" y="1322388"/>
          <p14:tracePt t="42162" x="8974138" y="1330325"/>
          <p14:tracePt t="42310" x="8956675" y="1330325"/>
          <p14:tracePt t="42326" x="8947150" y="1330325"/>
          <p14:tracePt t="42335" x="8939213" y="1330325"/>
          <p14:tracePt t="42347" x="8920163" y="1330325"/>
          <p14:tracePt t="42363" x="8912225" y="1330325"/>
          <p14:tracePt t="42387" x="8902700" y="1330325"/>
          <p14:tracePt t="42395" x="8894763" y="1330325"/>
          <p14:tracePt t="42401" x="8894763" y="1322388"/>
          <p14:tracePt t="42464" x="8885238" y="1322388"/>
          <p14:tracePt t="42496" x="8875713" y="1322388"/>
          <p14:tracePt t="42518" x="8867775" y="1322388"/>
          <p14:tracePt t="42535" x="8858250" y="1312863"/>
          <p14:tracePt t="42604" x="8848725" y="1312863"/>
          <p14:tracePt t="43594" x="8840788" y="1312863"/>
          <p14:tracePt t="43602" x="8831263" y="1312863"/>
          <p14:tracePt t="43610" x="8823325" y="1312863"/>
          <p14:tracePt t="43626" x="8813800" y="1312863"/>
          <p14:tracePt t="43633" x="8804275" y="1312863"/>
          <p14:tracePt t="43650" x="8796338" y="1312863"/>
          <p14:tracePt t="43667" x="8786813" y="1312863"/>
          <p14:tracePt t="44112" x="8796338" y="1312863"/>
          <p14:tracePt t="44120" x="8804275" y="1295400"/>
          <p14:tracePt t="44128" x="8813800" y="1295400"/>
          <p14:tracePt t="44198" x="8823325" y="1295400"/>
          <p14:tracePt t="44206" x="8840788" y="1295400"/>
          <p14:tracePt t="44217" x="8867775" y="1303338"/>
          <p14:tracePt t="44233" x="8894763" y="1303338"/>
          <p14:tracePt t="44250" x="8929688" y="1303338"/>
          <p14:tracePt t="44267" x="8966200" y="1303338"/>
          <p14:tracePt t="44284" x="9018588" y="1295400"/>
          <p14:tracePt t="44300" x="9037638" y="1285875"/>
          <p14:tracePt t="44317" x="9045575" y="1276350"/>
          <p14:tracePt t="44333" x="9063038" y="1268413"/>
          <p14:tracePt t="44350" x="9072563" y="1258888"/>
          <p14:tracePt t="44366" x="9072563" y="1250950"/>
          <p14:tracePt t="44383" x="9082088" y="1250950"/>
          <p14:tracePt t="44476" x="9063038" y="1250950"/>
          <p14:tracePt t="44484" x="9037638" y="1258888"/>
          <p14:tracePt t="44492" x="8991600" y="1276350"/>
          <p14:tracePt t="44500" x="8947150" y="1285875"/>
          <p14:tracePt t="44517" x="8823325" y="1330325"/>
          <p14:tracePt t="44534" x="8705850" y="1357313"/>
          <p14:tracePt t="44550" x="8589963" y="1374775"/>
          <p14:tracePt t="44567" x="8483600" y="1384300"/>
          <p14:tracePt t="44583" x="8296275" y="1438275"/>
          <p14:tracePt t="44600" x="8161338" y="1473200"/>
          <p14:tracePt t="44617" x="8001000" y="1517650"/>
          <p14:tracePt t="44634" x="7848600" y="1562100"/>
          <p14:tracePt t="44650" x="7705725" y="1598613"/>
          <p14:tracePt t="44667" x="7616825" y="1625600"/>
          <p14:tracePt t="44683" x="7545388" y="1643063"/>
          <p14:tracePt t="44700" x="7518400" y="1643063"/>
          <p14:tracePt t="44717" x="7510463" y="1652588"/>
          <p14:tracePt t="44734" x="7483475" y="1652588"/>
          <p14:tracePt t="44750" x="7446963" y="1652588"/>
          <p14:tracePt t="44767" x="7402513" y="1660525"/>
          <p14:tracePt t="44784" x="7367588" y="1670050"/>
          <p14:tracePt t="44800" x="7313613" y="1679575"/>
          <p14:tracePt t="44817" x="7259638" y="1697038"/>
          <p14:tracePt t="44834" x="7215188" y="1704975"/>
          <p14:tracePt t="44850" x="7161213" y="1731963"/>
          <p14:tracePt t="44866" x="7116763" y="1741488"/>
          <p14:tracePt t="44883" x="7081838" y="1758950"/>
          <p14:tracePt t="44900" x="7054850" y="1758950"/>
          <p14:tracePt t="44917" x="7018338" y="1776413"/>
          <p14:tracePt t="44934" x="7000875" y="1776413"/>
          <p14:tracePt t="44950" x="6991350" y="1776413"/>
          <p14:tracePt t="44967" x="6946900" y="1776413"/>
          <p14:tracePt t="44984" x="6911975" y="1785938"/>
          <p14:tracePt t="45001" x="6875463" y="1785938"/>
          <p14:tracePt t="45017" x="6823075" y="1795463"/>
          <p14:tracePt t="45034" x="6742113" y="1795463"/>
          <p14:tracePt t="45050" x="6688138" y="1795463"/>
          <p14:tracePt t="45067" x="6634163" y="1795463"/>
          <p14:tracePt t="45084" x="6554788" y="1803400"/>
          <p14:tracePt t="45101" x="6473825" y="1812925"/>
          <p14:tracePt t="45117" x="6402388" y="1812925"/>
          <p14:tracePt t="45134" x="6330950" y="1822450"/>
          <p14:tracePt t="45151" x="6303963" y="1822450"/>
          <p14:tracePt t="45167" x="6286500" y="1822450"/>
          <p14:tracePt t="45184" x="6276975" y="1822450"/>
          <p14:tracePt t="45200" x="6251575" y="1822450"/>
          <p14:tracePt t="45217" x="6232525" y="1822450"/>
          <p14:tracePt t="45234" x="6170613" y="1830388"/>
          <p14:tracePt t="45250" x="6134100" y="1830388"/>
          <p14:tracePt t="45267" x="6089650" y="1830388"/>
          <p14:tracePt t="45284" x="6054725" y="1839913"/>
          <p14:tracePt t="45301" x="6027738" y="1839913"/>
          <p14:tracePt t="45304" x="6018213" y="1839913"/>
          <p14:tracePt t="45320" x="6010275" y="1839913"/>
          <p14:tracePt t="45334" x="5983288" y="1839913"/>
          <p14:tracePt t="45350" x="5938838" y="1830388"/>
          <p14:tracePt t="45366" x="5884863" y="1812925"/>
          <p14:tracePt t="45383" x="5848350" y="1803400"/>
          <p14:tracePt t="45400" x="5813425" y="1795463"/>
          <p14:tracePt t="45417" x="5803900" y="1795463"/>
          <p14:tracePt t="45434" x="5786438" y="1785938"/>
          <p14:tracePt t="45450" x="5776913" y="1785938"/>
          <p14:tracePt t="45467" x="5768975" y="1776413"/>
          <p14:tracePt t="45484" x="5751513" y="1776413"/>
          <p14:tracePt t="45500" x="5741988" y="1768475"/>
          <p14:tracePt t="45517" x="5732463" y="1768475"/>
          <p14:tracePt t="45534" x="5715000" y="1758950"/>
          <p14:tracePt t="45551" x="5670550" y="1751013"/>
          <p14:tracePt t="45567" x="5572125" y="1741488"/>
          <p14:tracePt t="45584" x="5473700" y="1741488"/>
          <p14:tracePt t="45600" x="5367338" y="1741488"/>
          <p14:tracePt t="45617" x="5276850" y="1741488"/>
          <p14:tracePt t="45634" x="5205413" y="1741488"/>
          <p14:tracePt t="45651" x="5133975" y="1741488"/>
          <p14:tracePt t="45667" x="5062538" y="1731963"/>
          <p14:tracePt t="45684" x="4991100" y="1724025"/>
          <p14:tracePt t="45700" x="4956175" y="1724025"/>
          <p14:tracePt t="45717" x="4884738" y="1704975"/>
          <p14:tracePt t="45734" x="4751388" y="1697038"/>
          <p14:tracePt t="45751" x="4598988" y="1697038"/>
          <p14:tracePt t="45767" x="4367213" y="1697038"/>
          <p14:tracePt t="45784" x="4251325" y="1704975"/>
          <p14:tracePt t="45800" x="4152900" y="1714500"/>
          <p14:tracePt t="45817" x="4054475" y="1731963"/>
          <p14:tracePt t="45834" x="3965575" y="1751013"/>
          <p14:tracePt t="45850" x="3884613" y="1768475"/>
          <p14:tracePt t="45867" x="3803650" y="1785938"/>
          <p14:tracePt t="45884" x="3768725" y="1803400"/>
          <p14:tracePt t="45900" x="3724275" y="1812925"/>
          <p14:tracePt t="45917" x="3652838" y="1857375"/>
          <p14:tracePt t="45934" x="3581400" y="1893888"/>
          <p14:tracePt t="45950" x="3500438" y="1938338"/>
          <p14:tracePt t="45967" x="3402013" y="1990725"/>
          <p14:tracePt t="45984" x="3259138" y="2062163"/>
          <p14:tracePt t="46000" x="3197225" y="2116138"/>
          <p14:tracePt t="46017" x="3133725" y="2152650"/>
          <p14:tracePt t="46034" x="3089275" y="2187575"/>
          <p14:tracePt t="46050" x="3062288" y="2214563"/>
          <p14:tracePt t="46067" x="3044825" y="2224088"/>
          <p14:tracePt t="46084" x="3036888" y="2232025"/>
          <p14:tracePt t="46101" x="3027363" y="2268538"/>
          <p14:tracePt t="46117" x="3017838" y="2286000"/>
          <p14:tracePt t="46134" x="3017838" y="2303463"/>
          <p14:tracePt t="46151" x="3017838" y="2330450"/>
          <p14:tracePt t="46167" x="3017838" y="2374900"/>
          <p14:tracePt t="46185" x="3036888" y="2419350"/>
          <p14:tracePt t="46201" x="3044825" y="2455863"/>
          <p14:tracePt t="46217" x="3089275" y="2536825"/>
          <p14:tracePt t="46234" x="3125788" y="2571750"/>
          <p14:tracePt t="46251" x="3160713" y="2616200"/>
          <p14:tracePt t="46267" x="3205163" y="2652713"/>
          <p14:tracePt t="46284" x="3241675" y="2679700"/>
          <p14:tracePt t="46301" x="3295650" y="2697163"/>
          <p14:tracePt t="46303" x="3322638" y="2714625"/>
          <p14:tracePt t="46317" x="3375025" y="2741613"/>
          <p14:tracePt t="46334" x="3429000" y="2776538"/>
          <p14:tracePt t="46350" x="3500438" y="2830513"/>
          <p14:tracePt t="46367" x="3571875" y="2884488"/>
          <p14:tracePt t="46384" x="3633788" y="2928938"/>
          <p14:tracePt t="46401" x="3697288" y="2973388"/>
          <p14:tracePt t="46417" x="3803650" y="3036888"/>
          <p14:tracePt t="46434" x="3875088" y="3071813"/>
          <p14:tracePt t="46451" x="3938588" y="3089275"/>
          <p14:tracePt t="46467" x="4000500" y="3098800"/>
          <p14:tracePt t="46484" x="4089400" y="3098800"/>
          <p14:tracePt t="46501" x="4179888" y="3098800"/>
          <p14:tracePt t="46517" x="4224338" y="3098800"/>
          <p14:tracePt t="46534" x="4259263" y="3098800"/>
          <p14:tracePt t="46551" x="4313238" y="3098800"/>
          <p14:tracePt t="46567" x="4384675" y="3116263"/>
          <p14:tracePt t="46584" x="4500563" y="3160713"/>
          <p14:tracePt t="46601" x="4616450" y="3205163"/>
          <p14:tracePt t="46617" x="4768850" y="3241675"/>
          <p14:tracePt t="46634" x="4902200" y="3259138"/>
          <p14:tracePt t="46651" x="5045075" y="3259138"/>
          <p14:tracePt t="46668" x="5153025" y="3259138"/>
          <p14:tracePt t="46684" x="5286375" y="3259138"/>
          <p14:tracePt t="46701" x="5456238" y="3214688"/>
          <p14:tracePt t="46717" x="5626100" y="3160713"/>
          <p14:tracePt t="46734" x="5884863" y="3071813"/>
          <p14:tracePt t="46751" x="6062663" y="3009900"/>
          <p14:tracePt t="46767" x="6232525" y="2955925"/>
          <p14:tracePt t="46784" x="6394450" y="2919413"/>
          <p14:tracePt t="46801" x="6491288" y="2911475"/>
          <p14:tracePt t="46805" x="6518275" y="2911475"/>
          <p14:tracePt t="46817" x="6545263" y="2911475"/>
          <p14:tracePt t="46835" x="6626225" y="2901950"/>
          <p14:tracePt t="46851" x="6670675" y="2901950"/>
          <p14:tracePt t="46868" x="6732588" y="2894013"/>
          <p14:tracePt t="46885" x="6813550" y="2874963"/>
          <p14:tracePt t="46901" x="6929438" y="2840038"/>
          <p14:tracePt t="46917" x="7062788" y="2786063"/>
          <p14:tracePt t="46935" x="7286625" y="2705100"/>
          <p14:tracePt t="46951" x="7348538" y="2670175"/>
          <p14:tracePt t="46967" x="7456488" y="2652713"/>
          <p14:tracePt t="46984" x="7500938" y="2643188"/>
          <p14:tracePt t="47001" x="7527925" y="2633663"/>
          <p14:tracePt t="47018" x="7545388" y="2625725"/>
          <p14:tracePt t="47035" x="7572375" y="2616200"/>
          <p14:tracePt t="47051" x="7581900" y="2608263"/>
          <p14:tracePt t="47067" x="7626350" y="2589213"/>
          <p14:tracePt t="47084" x="7661275" y="2581275"/>
          <p14:tracePt t="47101" x="7697788" y="2554288"/>
          <p14:tracePt t="47117" x="7786688" y="2509838"/>
          <p14:tracePt t="47134" x="7902575" y="2428875"/>
          <p14:tracePt t="47151" x="8062913" y="2322513"/>
          <p14:tracePt t="47168" x="8420100" y="2071688"/>
          <p14:tracePt t="47184" x="8705850" y="1874838"/>
          <p14:tracePt t="47201" x="8947150" y="1731963"/>
          <p14:tracePt t="47217" x="9170988" y="1633538"/>
          <p14:tracePt t="47234" x="9375775" y="1554163"/>
          <p14:tracePt t="47251" x="9555163" y="1490663"/>
          <p14:tracePt t="47268" x="9769475" y="1411288"/>
          <p14:tracePt t="47284" x="9848850" y="1384300"/>
          <p14:tracePt t="47301" x="9894888" y="1374775"/>
          <p14:tracePt t="47318" x="9920288" y="1357313"/>
          <p14:tracePt t="47334" x="9939338" y="1347788"/>
          <p14:tracePt t="47351" x="9947275" y="1339850"/>
          <p14:tracePt t="47368" x="9947275" y="1330325"/>
          <p14:tracePt t="47384" x="9956800" y="1312863"/>
          <p14:tracePt t="47400" x="9974263" y="1295400"/>
          <p14:tracePt t="47417" x="9983788" y="1276350"/>
          <p14:tracePt t="47434" x="10001250" y="1258888"/>
          <p14:tracePt t="47450" x="10010775" y="1250950"/>
          <p14:tracePt t="47467" x="10010775" y="1241425"/>
          <p14:tracePt t="47485" x="10018713" y="1231900"/>
          <p14:tracePt t="47501" x="10018713" y="1214438"/>
          <p14:tracePt t="47534" x="10018713" y="1204913"/>
          <p14:tracePt t="47555" x="10010775" y="1196975"/>
          <p14:tracePt t="47570" x="10010775" y="1187450"/>
          <p14:tracePt t="47584" x="10001250" y="1179513"/>
          <p14:tracePt t="47601" x="9991725" y="1169988"/>
          <p14:tracePt t="47617" x="9991725" y="1160463"/>
          <p14:tracePt t="47634" x="9983788" y="1160463"/>
          <p14:tracePt t="47651" x="9974263" y="1152525"/>
          <p14:tracePt t="47668" x="9966325" y="1143000"/>
          <p14:tracePt t="47701" x="9956800" y="1133475"/>
          <p14:tracePt t="47717" x="9947275" y="1116013"/>
          <p14:tracePt t="47734" x="9939338" y="1108075"/>
          <p14:tracePt t="47751" x="9929813" y="1098550"/>
          <p14:tracePt t="47768" x="9920288" y="1089025"/>
          <p14:tracePt t="47785" x="9912350" y="1071563"/>
          <p14:tracePt t="47801" x="9902825" y="1062038"/>
          <p14:tracePt t="47804" x="9894888" y="1054100"/>
          <p14:tracePt t="47818" x="9894888" y="1036638"/>
          <p14:tracePt t="47834" x="9875838" y="1027113"/>
          <p14:tracePt t="47851" x="9875838" y="1017588"/>
          <p14:tracePt t="47868" x="9875838" y="1009650"/>
          <p14:tracePt t="47885" x="9867900" y="1000125"/>
          <p14:tracePt t="47901" x="9867900" y="990600"/>
          <p14:tracePt t="47917" x="9858375" y="973138"/>
          <p14:tracePt t="48050" x="9840913" y="973138"/>
          <p14:tracePt t="48066" x="9831388" y="973138"/>
          <p14:tracePt t="48074" x="9813925" y="965200"/>
          <p14:tracePt t="48088" x="9796463" y="965200"/>
          <p14:tracePt t="48104" x="9786938" y="955675"/>
          <p14:tracePt t="48118" x="9786938" y="946150"/>
          <p14:tracePt t="48135" x="9752013" y="938213"/>
          <p14:tracePt t="48151" x="9732963" y="919163"/>
          <p14:tracePt t="48168" x="9705975" y="911225"/>
          <p14:tracePt t="48185" x="9671050" y="901700"/>
          <p14:tracePt t="48201" x="9644063" y="884238"/>
          <p14:tracePt t="48218" x="9634538" y="874713"/>
          <p14:tracePt t="48235" x="9626600" y="866775"/>
          <p14:tracePt t="48251" x="9609138" y="857250"/>
          <p14:tracePt t="48268" x="9599613" y="847725"/>
          <p14:tracePt t="48444" x="9590088" y="847725"/>
          <p14:tracePt t="48468" x="9582150" y="839788"/>
          <p14:tracePt t="49318" x="9572625" y="839788"/>
          <p14:tracePt t="49371" x="9572625" y="830263"/>
          <p14:tracePt t="49806" x="9582150" y="830263"/>
          <p14:tracePt t="49954" x="9582150" y="822325"/>
          <p14:tracePt t="49960" x="9590088" y="812800"/>
          <p14:tracePt t="49984" x="9590088" y="803275"/>
          <p14:tracePt t="50038" x="9590088" y="795338"/>
          <p14:tracePt t="50062" x="9599613" y="795338"/>
          <p14:tracePt t="50124" x="9599613" y="785813"/>
          <p14:tracePt t="50162" x="9599613" y="776288"/>
          <p14:tracePt t="50858" x="9599613" y="785813"/>
          <p14:tracePt t="50866" x="9599613" y="795338"/>
          <p14:tracePt t="50882" x="9599613" y="803275"/>
          <p14:tracePt t="50890" x="9590088" y="803275"/>
          <p14:tracePt t="50902" x="9590088" y="812800"/>
          <p14:tracePt t="50919" x="9572625" y="830263"/>
          <p14:tracePt t="50952" x="9563100" y="839788"/>
          <p14:tracePt t="51068" x="9563100" y="847725"/>
          <p14:tracePt t="51082" x="9563100" y="857250"/>
          <p14:tracePt t="51090" x="9572625" y="857250"/>
          <p14:tracePt t="51102" x="9582150" y="866775"/>
          <p14:tracePt t="51130" x="9590088" y="866775"/>
          <p14:tracePt t="51144" x="9590088" y="874713"/>
          <p14:tracePt t="51159" x="9599613" y="874713"/>
          <p14:tracePt t="51176" x="9599613" y="884238"/>
          <p14:tracePt t="51185" x="9599613" y="893763"/>
          <p14:tracePt t="51202" x="9599613" y="901700"/>
          <p14:tracePt t="51218" x="9609138" y="911225"/>
          <p14:tracePt t="51252" x="9617075" y="928688"/>
          <p14:tracePt t="51268" x="9626600" y="938213"/>
          <p14:tracePt t="51307" x="9634538" y="946150"/>
          <p14:tracePt t="51322" x="9644063" y="946150"/>
          <p14:tracePt t="51335" x="9644063" y="955675"/>
          <p14:tracePt t="51351" x="9661525" y="965200"/>
          <p14:tracePt t="51368" x="9671050" y="982663"/>
          <p14:tracePt t="51385" x="9680575" y="990600"/>
          <p14:tracePt t="51401" x="9698038" y="1000125"/>
          <p14:tracePt t="51418" x="9705975" y="1009650"/>
          <p14:tracePt t="51435" x="9725025" y="1017588"/>
          <p14:tracePt t="51452" x="9725025" y="1036638"/>
          <p14:tracePt t="51469" x="9732963" y="1044575"/>
          <p14:tracePt t="51485" x="9752013" y="1054100"/>
          <p14:tracePt t="51502" x="9759950" y="1062038"/>
          <p14:tracePt t="51518" x="9759950" y="1071563"/>
          <p14:tracePt t="51535" x="9769475" y="1071563"/>
          <p14:tracePt t="52018" x="9769475" y="1081088"/>
          <p14:tracePt t="52026" x="9742488" y="1098550"/>
          <p14:tracePt t="52035" x="9715500" y="1116013"/>
          <p14:tracePt t="52052" x="9653588" y="1160463"/>
          <p14:tracePt t="52068" x="9609138" y="1196975"/>
          <p14:tracePt t="52085" x="9582150" y="1214438"/>
          <p14:tracePt t="52102" x="9555163" y="1231900"/>
          <p14:tracePt t="52119" x="9545638" y="1241425"/>
          <p14:tracePt t="52135" x="9528175" y="1258888"/>
          <p14:tracePt t="52169" x="9518650" y="1258888"/>
          <p14:tracePt t="52188" x="9510713" y="1258888"/>
          <p14:tracePt t="52204" x="9501188" y="1258888"/>
          <p14:tracePt t="52219" x="9491663" y="1258888"/>
          <p14:tracePt t="52235" x="9483725" y="1258888"/>
          <p14:tracePt t="52252" x="9474200" y="1258888"/>
          <p14:tracePt t="52269" x="9456738" y="1258888"/>
          <p14:tracePt t="52302" x="9447213" y="1258888"/>
          <p14:tracePt t="52452" x="9447213" y="1250950"/>
          <p14:tracePt t="52460" x="9447213" y="1241425"/>
          <p14:tracePt t="52476" x="9447213" y="1231900"/>
          <p14:tracePt t="52490" x="9447213" y="1223963"/>
          <p14:tracePt t="52502" x="9447213" y="1214438"/>
          <p14:tracePt t="52530" x="9447213" y="1204913"/>
          <p14:tracePt t="52544" x="9447213" y="1196975"/>
          <p14:tracePt t="52568" x="9456738" y="1187450"/>
          <p14:tracePt t="52592" x="9466263" y="1179513"/>
          <p14:tracePt t="52730" x="9466263" y="1169988"/>
          <p14:tracePt t="52746" x="9474200" y="1160463"/>
          <p14:tracePt t="52762" x="9474200" y="1152525"/>
          <p14:tracePt t="52771" x="9483725" y="1152525"/>
          <p14:tracePt t="52776" x="9483725" y="1143000"/>
          <p14:tracePt t="52785" x="9491663" y="1143000"/>
          <p14:tracePt t="52802" x="9501188" y="1133475"/>
          <p14:tracePt t="52819" x="9528175" y="1108075"/>
          <p14:tracePt t="52835" x="9563100" y="1081088"/>
          <p14:tracePt t="52852" x="9609138" y="1062038"/>
          <p14:tracePt t="52869" x="9626600" y="1044575"/>
          <p14:tracePt t="52886" x="9634538" y="1044575"/>
          <p14:tracePt t="52932" x="9634538" y="1036638"/>
          <p14:tracePt t="52948" x="9653588" y="1036638"/>
          <p14:tracePt t="52954" x="9661525" y="1027113"/>
          <p14:tracePt t="52969" x="9671050" y="1017588"/>
          <p14:tracePt t="52985" x="9688513" y="1000125"/>
          <p14:tracePt t="53002" x="9715500" y="990600"/>
          <p14:tracePt t="53019" x="9732963" y="982663"/>
          <p14:tracePt t="53036" x="9742488" y="973138"/>
          <p14:tracePt t="53052" x="9759950" y="965200"/>
          <p14:tracePt t="53126" x="9777413" y="965200"/>
          <p14:tracePt t="53132" x="9796463" y="965200"/>
          <p14:tracePt t="53140" x="9813925" y="955675"/>
          <p14:tracePt t="53156" x="9831388" y="955675"/>
          <p14:tracePt t="53169" x="9848850" y="946150"/>
          <p14:tracePt t="53186" x="9885363" y="928688"/>
          <p14:tracePt t="53202" x="9912350" y="919163"/>
          <p14:tracePt t="53219" x="9920288" y="911225"/>
          <p14:tracePt t="53252" x="9929813" y="901700"/>
          <p14:tracePt t="53269" x="9929813" y="893763"/>
          <p14:tracePt t="53442" x="9920288" y="893763"/>
          <p14:tracePt t="53450" x="9912350" y="901700"/>
          <p14:tracePt t="53458" x="9885363" y="901700"/>
          <p14:tracePt t="53469" x="9867900" y="911225"/>
          <p14:tracePt t="53486" x="9840913" y="928688"/>
          <p14:tracePt t="53503" x="9813925" y="938213"/>
          <p14:tracePt t="53519" x="9777413" y="946150"/>
          <p14:tracePt t="53536" x="9725025" y="965200"/>
          <p14:tracePt t="53552" x="9680575" y="973138"/>
          <p14:tracePt t="53569" x="9644063" y="990600"/>
          <p14:tracePt t="53585" x="9617075" y="1000125"/>
          <p14:tracePt t="53603" x="9582150" y="1017588"/>
          <p14:tracePt t="53619" x="9563100" y="1017588"/>
          <p14:tracePt t="53636" x="9528175" y="1036638"/>
          <p14:tracePt t="53652" x="9510713" y="1044575"/>
          <p14:tracePt t="53670" x="9501188" y="1054100"/>
          <p14:tracePt t="53702" x="9491663" y="1054100"/>
          <p14:tracePt t="54510" x="9501188" y="1044575"/>
          <p14:tracePt t="54526" x="9510713" y="1044575"/>
          <p14:tracePt t="54535" x="9518650" y="1044575"/>
          <p14:tracePt t="54548" x="9528175" y="1036638"/>
          <p14:tracePt t="54564" x="9537700" y="1036638"/>
          <p14:tracePt t="54572" x="9545638" y="1036638"/>
          <p14:tracePt t="54586" x="9555163" y="1036638"/>
          <p14:tracePt t="54602" x="9582150" y="1036638"/>
          <p14:tracePt t="54619" x="9599613" y="1044575"/>
          <p14:tracePt t="54636" x="9617075" y="1062038"/>
          <p14:tracePt t="54653" x="9644063" y="1071563"/>
          <p14:tracePt t="54669" x="9653588" y="1081088"/>
          <p14:tracePt t="54687" x="9671050" y="1098550"/>
          <p14:tracePt t="54703" x="9680575" y="1098550"/>
          <p14:tracePt t="54736" x="9680575" y="1108075"/>
          <p14:tracePt t="54812" x="9680575" y="1116013"/>
          <p14:tracePt t="54834" x="9680575" y="1125538"/>
          <p14:tracePt t="54850" x="9680575" y="1133475"/>
          <p14:tracePt t="54866" x="9680575" y="1143000"/>
          <p14:tracePt t="54874" x="9680575" y="1152525"/>
          <p14:tracePt t="54888" x="9688513" y="1160463"/>
          <p14:tracePt t="54912" x="9688513" y="1169988"/>
          <p14:tracePt t="54936" x="9698038" y="1179513"/>
          <p14:tracePt t="54950" x="9698038" y="1187450"/>
          <p14:tracePt t="55284" x="9688513" y="1179513"/>
          <p14:tracePt t="55298" x="9680575" y="1179513"/>
          <p14:tracePt t="55306" x="9680575" y="1169988"/>
          <p14:tracePt t="55320" x="9671050" y="1169988"/>
          <p14:tracePt t="55337" x="9661525" y="1160463"/>
          <p14:tracePt t="55369" x="9653588" y="1152525"/>
          <p14:tracePt t="55386" x="9644063" y="1143000"/>
          <p14:tracePt t="55402" x="9644063" y="1133475"/>
          <p14:tracePt t="55419" x="9634538" y="1125538"/>
          <p14:tracePt t="55436" x="9634538" y="1108075"/>
          <p14:tracePt t="55453" x="9634538" y="1098550"/>
          <p14:tracePt t="55469" x="9634538" y="1089025"/>
          <p14:tracePt t="55486" x="9634538" y="1081088"/>
          <p14:tracePt t="55616" x="9634538" y="1089025"/>
          <p14:tracePt t="55640" x="9634538" y="1098550"/>
          <p14:tracePt t="55670" x="9634538" y="1108075"/>
          <p14:tracePt t="55701" x="9634538" y="1116013"/>
          <p14:tracePt t="55716" x="9634538" y="1125538"/>
          <p14:tracePt t="55732" x="9634538" y="1133475"/>
          <p14:tracePt t="55740" x="9634538" y="1143000"/>
          <p14:tracePt t="55753" x="9644063" y="1143000"/>
          <p14:tracePt t="55770" x="9661525" y="1160463"/>
          <p14:tracePt t="55786" x="9671050" y="1160463"/>
          <p14:tracePt t="55803" x="9680575" y="1179513"/>
          <p14:tracePt t="55820" x="9688513" y="1179513"/>
          <p14:tracePt t="55836" x="9705975" y="1187450"/>
          <p14:tracePt t="55853" x="9725025" y="1187450"/>
          <p14:tracePt t="55869" x="9742488" y="1196975"/>
          <p14:tracePt t="55886" x="9759950" y="1214438"/>
          <p14:tracePt t="55903" x="9786938" y="1214438"/>
          <p14:tracePt t="55919" x="9804400" y="1231900"/>
          <p14:tracePt t="55936" x="9813925" y="1241425"/>
          <p14:tracePt t="55953" x="9831388" y="1250950"/>
          <p14:tracePt t="55969" x="9840913" y="1258888"/>
          <p14:tracePt t="55987" x="9840913" y="1276350"/>
          <p14:tracePt t="56003" x="9848850" y="1276350"/>
          <p14:tracePt t="56019" x="9848850" y="1285875"/>
          <p14:tracePt t="56088" x="9848850" y="1295400"/>
          <p14:tracePt t="56105" x="9848850" y="1303338"/>
          <p14:tracePt t="56118" x="9858375" y="1312863"/>
          <p14:tracePt t="56126" x="9867900" y="1312863"/>
          <p14:tracePt t="56136" x="9867900" y="1322388"/>
          <p14:tracePt t="56153" x="9875838" y="1330325"/>
          <p14:tracePt t="56170" x="9885363" y="1339850"/>
          <p14:tracePt t="56187" x="9902825" y="1357313"/>
          <p14:tracePt t="56203" x="9912350" y="1366838"/>
          <p14:tracePt t="56219" x="9920288" y="1384300"/>
          <p14:tracePt t="56236" x="9939338" y="1393825"/>
          <p14:tracePt t="56253" x="9947275" y="1401763"/>
          <p14:tracePt t="56270" x="9956800" y="1419225"/>
          <p14:tracePt t="56286" x="9966325" y="1438275"/>
          <p14:tracePt t="56303" x="9974263" y="1455738"/>
          <p14:tracePt t="56305" x="9983788" y="1465263"/>
          <p14:tracePt t="56319" x="9991725" y="1482725"/>
          <p14:tracePt t="56336" x="10001250" y="1490663"/>
          <p14:tracePt t="56353" x="10010775" y="1500188"/>
          <p14:tracePt t="56405" x="10010775" y="1509713"/>
          <p14:tracePt t="56460" x="10010775" y="1517650"/>
          <p14:tracePt t="56466" x="10018713" y="1517650"/>
          <p14:tracePt t="56490" x="10018713" y="1527175"/>
          <p14:tracePt t="56498" x="10018713" y="1536700"/>
          <p14:tracePt t="56514" x="10018713" y="1544638"/>
          <p14:tracePt t="56528" x="10018713" y="1554163"/>
          <p14:tracePt t="56544" x="10018713" y="1571625"/>
          <p14:tracePt t="56553" x="10010775" y="1571625"/>
          <p14:tracePt t="56569" x="10001250" y="1589088"/>
          <p14:tracePt t="56586" x="9991725" y="1608138"/>
          <p14:tracePt t="56603" x="9983788" y="1616075"/>
          <p14:tracePt t="56619" x="9974263" y="1625600"/>
          <p14:tracePt t="56636" x="9966325" y="1643063"/>
          <p14:tracePt t="56653" x="9956800" y="1660525"/>
          <p14:tracePt t="56670" x="9947275" y="1670050"/>
          <p14:tracePt t="56687" x="9939338" y="1679575"/>
          <p14:tracePt t="56703" x="9939338" y="1687513"/>
          <p14:tracePt t="56720" x="9939338" y="1697038"/>
          <p14:tracePt t="56736" x="9929813" y="1697038"/>
          <p14:tracePt t="56753" x="9920288" y="1704975"/>
          <p14:tracePt t="56770" x="9912350" y="1724025"/>
          <p14:tracePt t="56786" x="9894888" y="1731963"/>
          <p14:tracePt t="56803" x="9875838" y="1758950"/>
          <p14:tracePt t="56807" x="9858375" y="1768475"/>
          <p14:tracePt t="56820" x="9858375" y="1776413"/>
          <p14:tracePt t="56837" x="9848850" y="1785938"/>
          <p14:tracePt t="56853" x="9840913" y="1795463"/>
          <p14:tracePt t="56870" x="9831388" y="1803400"/>
          <p14:tracePt t="56903" x="9823450" y="1803400"/>
          <p14:tracePt t="57016" x="9823450" y="1812925"/>
          <p14:tracePt t="57032" x="9804400" y="1830388"/>
          <p14:tracePt t="57040" x="9804400" y="1839913"/>
          <p14:tracePt t="57046" x="9796463" y="1839913"/>
          <p14:tracePt t="57178" x="9786938" y="1839913"/>
          <p14:tracePt t="57186" x="9777413" y="1839913"/>
          <p14:tracePt t="57194" x="9769475" y="1839913"/>
          <p14:tracePt t="57395" x="9759950" y="1847850"/>
          <p14:tracePt t="57417" x="9752013" y="1847850"/>
          <p14:tracePt t="57433" x="9742488" y="1847850"/>
          <p14:tracePt t="57441" x="9732963" y="1847850"/>
          <p14:tracePt t="57458" x="9725025" y="1847850"/>
          <p14:tracePt t="57472" x="9715500" y="1847850"/>
          <p14:tracePt t="57489" x="9698038" y="1847850"/>
          <p14:tracePt t="57496" x="9698038" y="1857375"/>
          <p14:tracePt t="57505" x="9680575" y="1857375"/>
          <p14:tracePt t="57520" x="9671050" y="1866900"/>
          <p14:tracePt t="57537" x="9653588" y="1866900"/>
          <p14:tracePt t="57553" x="9644063" y="1874838"/>
          <p14:tracePt t="57570" x="9617075" y="1874838"/>
          <p14:tracePt t="57587" x="9599613" y="1884363"/>
          <p14:tracePt t="57603" x="9572625" y="1884363"/>
          <p14:tracePt t="57620" x="9537700" y="1893888"/>
          <p14:tracePt t="57637" x="9518650" y="1893888"/>
          <p14:tracePt t="57653" x="9518650" y="1901825"/>
          <p14:tracePt t="57852" x="9510713" y="1901825"/>
          <p14:tracePt t="57868" x="9501188" y="1893888"/>
          <p14:tracePt t="57874" x="9491663" y="1884363"/>
          <p14:tracePt t="57890" x="9483725" y="1874838"/>
          <p14:tracePt t="57906" x="9474200" y="1866900"/>
          <p14:tracePt t="57922" x="9466263" y="1857375"/>
          <p14:tracePt t="57936" x="9456738" y="1847850"/>
          <p14:tracePt t="57976" x="9447213" y="1847850"/>
          <p14:tracePt t="57984" x="9447213" y="1839913"/>
          <p14:tracePt t="58502" x="9456738" y="1847850"/>
          <p14:tracePt t="58510" x="9466263" y="1857375"/>
          <p14:tracePt t="58524" x="9474200" y="1866900"/>
          <p14:tracePt t="58540" x="9483725" y="1866900"/>
          <p14:tracePt t="58553" x="9483725" y="1874838"/>
          <p14:tracePt t="58570" x="9501188" y="1874838"/>
          <p14:tracePt t="58587" x="9510713" y="1874838"/>
          <p14:tracePt t="58603" x="9518650" y="1884363"/>
          <p14:tracePt t="58620" x="9528175" y="1884363"/>
          <p14:tracePt t="58637" x="9537700" y="1893888"/>
          <p14:tracePt t="59058" x="9537700" y="1884363"/>
          <p14:tracePt t="59074" x="9537700" y="1874838"/>
          <p14:tracePt t="59082" x="9537700" y="1866900"/>
          <p14:tracePt t="59090" x="9537700" y="1857375"/>
          <p14:tracePt t="59106" x="9537700" y="1847850"/>
          <p14:tracePt t="59120" x="9528175" y="1839913"/>
          <p14:tracePt t="59137" x="9528175" y="1830388"/>
          <p14:tracePt t="59153" x="9528175" y="1822450"/>
          <p14:tracePt t="59170" x="9528175" y="1812925"/>
          <p14:tracePt t="59187" x="9528175" y="1795463"/>
          <p14:tracePt t="59204" x="9528175" y="1776413"/>
          <p14:tracePt t="59221" x="9528175" y="1741488"/>
          <p14:tracePt t="59237" x="9545638" y="1687513"/>
          <p14:tracePt t="59254" x="9563100" y="1652588"/>
          <p14:tracePt t="59270" x="9572625" y="1616075"/>
          <p14:tracePt t="59287" x="9590088" y="1598613"/>
          <p14:tracePt t="59303" x="9590088" y="1589088"/>
          <p14:tracePt t="59320" x="9590088" y="1581150"/>
          <p14:tracePt t="59438" x="9599613" y="1581150"/>
          <p14:tracePt t="59446" x="9599613" y="1589088"/>
          <p14:tracePt t="59460" x="9599613" y="1598613"/>
          <p14:tracePt t="59476" x="9609138" y="1608138"/>
          <p14:tracePt t="59487" x="9609138" y="1616075"/>
          <p14:tracePt t="59504" x="9617075" y="1625600"/>
          <p14:tracePt t="59521" x="9634538" y="1633538"/>
          <p14:tracePt t="59537" x="9634538" y="1643063"/>
          <p14:tracePt t="59554" x="9661525" y="1670050"/>
          <p14:tracePt t="59570" x="9698038" y="1687513"/>
          <p14:tracePt t="59587" x="9742488" y="1714500"/>
          <p14:tracePt t="59604" x="9796463" y="1724025"/>
          <p14:tracePt t="59620" x="9831388" y="1741488"/>
          <p14:tracePt t="59637" x="9867900" y="1751013"/>
          <p14:tracePt t="59654" x="9875838" y="1758950"/>
          <p14:tracePt t="59687" x="9885363" y="1758950"/>
          <p14:tracePt t="59704" x="9885363" y="1768475"/>
          <p14:tracePt t="59720" x="9902825" y="1768475"/>
          <p14:tracePt t="59808" x="9912350" y="1776413"/>
          <p14:tracePt t="59824" x="9920288" y="1776413"/>
          <p14:tracePt t="59832" x="9920288" y="1785938"/>
          <p14:tracePt t="59840" x="9929813" y="1785938"/>
          <p14:tracePt t="59854" x="9939338" y="1795463"/>
          <p14:tracePt t="59870" x="9947275" y="1795463"/>
          <p14:tracePt t="59887" x="9956800" y="1795463"/>
          <p14:tracePt t="59904" x="9956800" y="1803400"/>
          <p14:tracePt t="59920" x="9974263" y="1803400"/>
          <p14:tracePt t="59937" x="9983788" y="1803400"/>
          <p14:tracePt t="59954" x="9991725" y="1812925"/>
          <p14:tracePt t="59987" x="10010775" y="1812925"/>
          <p14:tracePt t="60040" x="10018713" y="1822450"/>
          <p14:tracePt t="60064" x="10028238" y="1830388"/>
          <p14:tracePt t="60080" x="10037763" y="1839913"/>
          <p14:tracePt t="60089" x="10045700" y="1839913"/>
          <p14:tracePt t="60102" x="10045700" y="1847850"/>
          <p14:tracePt t="60411" x="10055225" y="1847850"/>
          <p14:tracePt t="60419" x="10063163" y="1847850"/>
          <p14:tracePt t="60436" x="10072688" y="1857375"/>
          <p14:tracePt t="60444" x="10082213" y="1857375"/>
          <p14:tracePt t="60458" x="10090150" y="1857375"/>
          <p14:tracePt t="60474" x="10099675" y="1857375"/>
          <p14:tracePt t="60738" x="10099675" y="1866900"/>
          <p14:tracePt t="60760" x="10109200" y="1866900"/>
          <p14:tracePt t="60776" x="10109200" y="1874838"/>
          <p14:tracePt t="60814" x="10109200" y="1884363"/>
          <p14:tracePt t="60838" x="10109200" y="1893888"/>
          <p14:tracePt t="60846" x="10109200" y="1901825"/>
          <p14:tracePt t="60862" x="10099675" y="1911350"/>
          <p14:tracePt t="60876" x="10090150" y="1919288"/>
          <p14:tracePt t="60892" x="10082213" y="1928813"/>
          <p14:tracePt t="60904" x="10072688" y="1938338"/>
          <p14:tracePt t="60921" x="10045700" y="1955800"/>
          <p14:tracePt t="60937" x="10010775" y="1965325"/>
          <p14:tracePt t="60954" x="9991725" y="1965325"/>
          <p14:tracePt t="60971" x="9966325" y="1965325"/>
          <p14:tracePt t="60988" x="9929813" y="1965325"/>
          <p14:tracePt t="61005" x="9885363" y="1965325"/>
          <p14:tracePt t="61021" x="9858375" y="1955800"/>
          <p14:tracePt t="61037" x="9823450" y="1938338"/>
          <p14:tracePt t="61053" x="9777413" y="1928813"/>
          <p14:tracePt t="61070" x="9752013" y="1919288"/>
          <p14:tracePt t="61087" x="9725025" y="1911350"/>
          <p14:tracePt t="61103" x="9715500" y="1911350"/>
          <p14:tracePt t="61120" x="9705975" y="1911350"/>
          <p14:tracePt t="61264" x="9698038" y="1911350"/>
          <p14:tracePt t="61286" x="9688513" y="1911350"/>
          <p14:tracePt t="61294" x="9680575" y="1911350"/>
          <p14:tracePt t="61310" x="9671050" y="1911350"/>
          <p14:tracePt t="61321" x="9671050" y="1919288"/>
          <p14:tracePt t="61337" x="9661525" y="1928813"/>
          <p14:tracePt t="61371" x="9653588" y="1928813"/>
          <p14:tracePt t="61387" x="9626600" y="1938338"/>
          <p14:tracePt t="61404" x="9599613" y="1946275"/>
          <p14:tracePt t="61420" x="9563100" y="1965325"/>
          <p14:tracePt t="61437" x="9528175" y="1973263"/>
          <p14:tracePt t="61453" x="9491663" y="1982788"/>
          <p14:tracePt t="61470" x="9483725" y="1990725"/>
          <p14:tracePt t="61487" x="9456738" y="2000250"/>
          <p14:tracePt t="61520" x="9447213" y="2000250"/>
          <p14:tracePt t="61537" x="9447213" y="2009775"/>
          <p14:tracePt t="61604" x="9439275" y="2009775"/>
          <p14:tracePt t="61612" x="9429750" y="2009775"/>
          <p14:tracePt t="61865" x="9420225" y="2017713"/>
          <p14:tracePt t="61873" x="9412288" y="2027238"/>
          <p14:tracePt t="61881" x="9402763" y="2036763"/>
          <p14:tracePt t="61896" x="9394825" y="2044700"/>
          <p14:tracePt t="62672" x="9402763" y="2044700"/>
          <p14:tracePt t="62688" x="9412288" y="2036763"/>
          <p14:tracePt t="62694" x="9412288" y="2027238"/>
          <p14:tracePt t="62704" x="9420225" y="2027238"/>
          <p14:tracePt t="62721" x="9429750" y="2027238"/>
          <p14:tracePt t="62738" x="9429750" y="2017713"/>
          <p14:tracePt t="62957" x="9439275" y="2017713"/>
          <p14:tracePt t="62973" x="9456738" y="2000250"/>
          <p14:tracePt t="62981" x="9483725" y="1982788"/>
          <p14:tracePt t="62987" x="9510713" y="1955800"/>
          <p14:tracePt t="63004" x="9563100" y="1938338"/>
          <p14:tracePt t="63020" x="9599613" y="1928813"/>
          <p14:tracePt t="63037" x="9626600" y="1911350"/>
          <p14:tracePt t="63054" x="9634538" y="1911350"/>
          <p14:tracePt t="63112" x="9644063" y="1911350"/>
          <p14:tracePt t="63120" x="9661525" y="1911350"/>
          <p14:tracePt t="63128" x="9671050" y="1911350"/>
          <p14:tracePt t="63138" x="9688513" y="1901825"/>
          <p14:tracePt t="63154" x="9725025" y="1893888"/>
          <p14:tracePt t="63171" x="9769475" y="1874838"/>
          <p14:tracePt t="63188" x="9804400" y="1866900"/>
          <p14:tracePt t="63205" x="9858375" y="1847850"/>
          <p14:tracePt t="63221" x="9912350" y="1830388"/>
          <p14:tracePt t="63238" x="9929813" y="1830388"/>
          <p14:tracePt t="63254" x="9947275" y="1830388"/>
          <p14:tracePt t="63271" x="9966325" y="1830388"/>
          <p14:tracePt t="63288" x="9974263" y="1830388"/>
          <p14:tracePt t="63305" x="9991725" y="1830388"/>
          <p14:tracePt t="63321" x="10018713" y="1830388"/>
          <p14:tracePt t="63324" x="10037763" y="1830388"/>
          <p14:tracePt t="63338" x="10072688" y="1830388"/>
          <p14:tracePt t="63355" x="10117138" y="1830388"/>
          <p14:tracePt t="63371" x="10144125" y="1830388"/>
          <p14:tracePt t="63388" x="10171113" y="1830388"/>
          <p14:tracePt t="63404" x="10180638" y="1830388"/>
          <p14:tracePt t="63421" x="10206038" y="1830388"/>
          <p14:tracePt t="63437" x="10215563" y="1830388"/>
          <p14:tracePt t="63455" x="10233025" y="1830388"/>
          <p14:tracePt t="63471" x="10242550" y="1830388"/>
          <p14:tracePt t="63630" x="10215563" y="1830388"/>
          <p14:tracePt t="63638" x="10188575" y="1847850"/>
          <p14:tracePt t="63646" x="10161588" y="1857375"/>
          <p14:tracePt t="63655" x="10117138" y="1874838"/>
          <p14:tracePt t="63671" x="10028238" y="1919288"/>
          <p14:tracePt t="63687" x="9947275" y="1955800"/>
          <p14:tracePt t="63704" x="9885363" y="1973263"/>
          <p14:tracePt t="63721" x="9840913" y="1990725"/>
          <p14:tracePt t="63737" x="9804400" y="2009775"/>
          <p14:tracePt t="63754" x="9742488" y="2027238"/>
          <p14:tracePt t="63771" x="9715500" y="2027238"/>
          <p14:tracePt t="63787" x="9688513" y="2036763"/>
          <p14:tracePt t="63804" x="9671050" y="2036763"/>
          <p14:tracePt t="63821" x="9661525" y="2036763"/>
          <p14:tracePt t="63823" x="9653588" y="2036763"/>
          <p14:tracePt t="63840" x="9644063" y="2036763"/>
          <p14:tracePt t="63857" x="9634538" y="2036763"/>
          <p14:tracePt t="63871" x="9626600" y="2036763"/>
          <p14:tracePt t="63888" x="9617075" y="2036763"/>
          <p14:tracePt t="63909" x="9609138" y="2036763"/>
          <p14:tracePt t="63921" x="9609138" y="2027238"/>
          <p14:tracePt t="63938" x="9599613" y="2027238"/>
          <p14:tracePt t="63955" x="9582150" y="2027238"/>
          <p14:tracePt t="63971" x="9572625" y="2027238"/>
          <p14:tracePt t="63988" x="9563100" y="2036763"/>
          <p14:tracePt t="64005" x="9545638" y="2036763"/>
          <p14:tracePt t="64021" x="9537700" y="2036763"/>
          <p14:tracePt t="64038" x="9537700" y="2044700"/>
          <p14:tracePt t="64118" x="9528175" y="2044700"/>
          <p14:tracePt t="64134" x="9518650" y="2044700"/>
          <p14:tracePt t="64141" x="9501188" y="2044700"/>
          <p14:tracePt t="64155" x="9483725" y="2044700"/>
          <p14:tracePt t="64171" x="9466263" y="2044700"/>
          <p14:tracePt t="64188" x="9456738" y="2044700"/>
          <p14:tracePt t="64946" x="9447213" y="2044700"/>
          <p14:tracePt t="64954" x="9447213" y="2054225"/>
          <p14:tracePt t="64962" x="9447213" y="2062163"/>
          <p14:tracePt t="64984" x="9447213" y="2071688"/>
          <p14:tracePt t="65000" x="9439275" y="2081213"/>
          <p14:tracePt t="65016" x="9439275" y="2089150"/>
          <p14:tracePt t="65186" x="9439275" y="2098675"/>
          <p14:tracePt t="65210" x="9439275" y="2108200"/>
          <p14:tracePt t="65248" x="9439275" y="2116138"/>
          <p14:tracePt t="65278" x="9439275" y="2125663"/>
          <p14:tracePt t="65302" x="9447213" y="2125663"/>
          <p14:tracePt t="65311" x="9456738" y="2133600"/>
          <p14:tracePt t="65334" x="9466263" y="2143125"/>
          <p14:tracePt t="65379" x="9474200" y="2143125"/>
          <p14:tracePt t="65409" x="9474200" y="2152650"/>
          <p14:tracePt t="65417" x="9483725" y="2152650"/>
          <p14:tracePt t="65433" x="9491663" y="2152650"/>
          <p14:tracePt t="65463" x="9501188" y="2160588"/>
          <p14:tracePt t="65486" x="9510713" y="2160588"/>
          <p14:tracePt t="65720" x="9510713" y="2152650"/>
          <p14:tracePt t="65737" x="9518650" y="2152650"/>
          <p14:tracePt t="65750" x="9528175" y="2143125"/>
          <p14:tracePt t="65789" x="9537700" y="2133600"/>
          <p14:tracePt t="65805" x="9545638" y="2125663"/>
          <p14:tracePt t="65859" x="9555163" y="2125663"/>
          <p14:tracePt t="66192" x="9545638" y="2125663"/>
          <p14:tracePt t="66200" x="9537700" y="2133600"/>
          <p14:tracePt t="66208" x="9528175" y="2143125"/>
          <p14:tracePt t="66222" x="9491663" y="2170113"/>
          <p14:tracePt t="66239" x="9474200" y="2179638"/>
          <p14:tracePt t="66255" x="9456738" y="2197100"/>
          <p14:tracePt t="66272" x="9447213" y="2197100"/>
          <p14:tracePt t="66289" x="9439275" y="2205038"/>
          <p14:tracePt t="66407" x="9412288" y="2214563"/>
          <p14:tracePt t="66415" x="9394825" y="2232025"/>
          <p14:tracePt t="66423" x="9375775" y="2232025"/>
          <p14:tracePt t="66438" x="9358313" y="2251075"/>
          <p14:tracePt t="66455" x="9296400" y="2286000"/>
          <p14:tracePt t="66472" x="9269413" y="2295525"/>
          <p14:tracePt t="66488" x="9251950" y="2303463"/>
          <p14:tracePt t="66505" x="9242425" y="2312988"/>
          <p14:tracePt t="66539" x="9232900" y="2322513"/>
          <p14:tracePt t="66555" x="9224963" y="2330450"/>
          <p14:tracePt t="66572" x="9215438" y="2347913"/>
          <p14:tracePt t="66589" x="9188450" y="2384425"/>
          <p14:tracePt t="66605" x="9170988" y="2411413"/>
          <p14:tracePt t="66622" x="9153525" y="2428875"/>
          <p14:tracePt t="66639" x="9144000" y="2438400"/>
          <p14:tracePt t="66788" x="9144000" y="2446338"/>
          <p14:tracePt t="66796" x="9126538" y="2446338"/>
          <p14:tracePt t="66805" x="9126538" y="2455863"/>
          <p14:tracePt t="66822" x="9117013" y="2465388"/>
          <p14:tracePt t="66839" x="9109075" y="2465388"/>
          <p14:tracePt t="66855" x="9099550" y="2473325"/>
          <p14:tracePt t="66859" x="9090025" y="2473325"/>
          <p14:tracePt t="66872" x="9090025" y="2482850"/>
          <p14:tracePt t="66889" x="9082088" y="2490788"/>
          <p14:tracePt t="66905" x="9063038" y="2509838"/>
          <p14:tracePt t="66922" x="9045575" y="2517775"/>
          <p14:tracePt t="66939" x="9037638" y="2536825"/>
          <p14:tracePt t="66955" x="9028113" y="2544763"/>
          <p14:tracePt t="66972" x="9018588" y="2562225"/>
          <p14:tracePt t="66989" x="9010650" y="2562225"/>
          <p14:tracePt t="67152" x="9010650" y="2571750"/>
          <p14:tracePt t="67167" x="9001125" y="2571750"/>
          <p14:tracePt t="67206" x="9001125" y="2581275"/>
          <p14:tracePt t="67228" x="9010650" y="2581275"/>
          <p14:tracePt t="67244" x="9018588" y="2581275"/>
          <p14:tracePt t="67252" x="9018588" y="2589213"/>
          <p14:tracePt t="67260" x="9028113" y="2589213"/>
          <p14:tracePt t="67282" x="9037638" y="2589213"/>
          <p14:tracePt t="67291" x="9045575" y="2589213"/>
          <p14:tracePt t="67306" x="9055100" y="2589213"/>
          <p14:tracePt t="67322" x="9063038" y="2598738"/>
          <p14:tracePt t="67338" x="9072563" y="2598738"/>
          <p14:tracePt t="67355" x="9082088" y="2608263"/>
          <p14:tracePt t="67372" x="9090025" y="2608263"/>
          <p14:tracePt t="67388" x="9117013" y="2616200"/>
          <p14:tracePt t="67405" x="9161463" y="2633663"/>
          <p14:tracePt t="67422" x="9205913" y="2643188"/>
          <p14:tracePt t="67439" x="9242425" y="2652713"/>
          <p14:tracePt t="67456" x="9259888" y="2660650"/>
          <p14:tracePt t="67472" x="9269413" y="2660650"/>
          <p14:tracePt t="67489" x="9296400" y="2670175"/>
          <p14:tracePt t="67506" x="9340850" y="2670175"/>
          <p14:tracePt t="67522" x="9402763" y="2670175"/>
          <p14:tracePt t="67539" x="9447213" y="2652713"/>
          <p14:tracePt t="67556" x="9501188" y="2643188"/>
          <p14:tracePt t="67573" x="9545638" y="2625725"/>
          <p14:tracePt t="67589" x="9582150" y="2616200"/>
          <p14:tracePt t="67606" x="9617075" y="2616200"/>
          <p14:tracePt t="67623" x="9680575" y="2616200"/>
          <p14:tracePt t="67639" x="9698038" y="2616200"/>
          <p14:tracePt t="67656" x="9715500" y="2616200"/>
          <p14:tracePt t="67672" x="9725025" y="2625725"/>
          <p14:tracePt t="67689" x="9742488" y="2633663"/>
          <p14:tracePt t="67706" x="9752013" y="2643188"/>
          <p14:tracePt t="67722" x="9759950" y="2652713"/>
          <p14:tracePt t="67739" x="9769475" y="2660650"/>
          <p14:tracePt t="67756" x="9786938" y="2679700"/>
          <p14:tracePt t="67772" x="9796463" y="2687638"/>
          <p14:tracePt t="67789" x="9796463" y="2697163"/>
          <p14:tracePt t="67823" x="9804400" y="2705100"/>
          <p14:tracePt t="67862" x="9804400" y="2714625"/>
          <p14:tracePt t="67873" x="9804400" y="2724150"/>
          <p14:tracePt t="67889" x="9804400" y="2732088"/>
          <p14:tracePt t="67906" x="9804400" y="2741613"/>
          <p14:tracePt t="67923" x="9796463" y="2759075"/>
          <p14:tracePt t="67956" x="9777413" y="2776538"/>
          <p14:tracePt t="67972" x="9769475" y="2786063"/>
          <p14:tracePt t="67989" x="9759950" y="2795588"/>
          <p14:tracePt t="68006" x="9725025" y="2803525"/>
          <p14:tracePt t="68022" x="9680575" y="2822575"/>
          <p14:tracePt t="68039" x="9626600" y="2840038"/>
          <p14:tracePt t="68056" x="9537700" y="2874963"/>
          <p14:tracePt t="68072" x="9491663" y="2884488"/>
          <p14:tracePt t="68089" x="9447213" y="2894013"/>
          <p14:tracePt t="68106" x="9412288" y="2894013"/>
          <p14:tracePt t="68122" x="9385300" y="2894013"/>
          <p14:tracePt t="68139" x="9375775" y="2894013"/>
          <p14:tracePt t="68156" x="9358313" y="2894013"/>
          <p14:tracePt t="68172" x="9348788" y="2894013"/>
          <p14:tracePt t="68189" x="9340850" y="2884488"/>
          <p14:tracePt t="68206" x="9331325" y="2874963"/>
          <p14:tracePt t="68222" x="9313863" y="2867025"/>
          <p14:tracePt t="68239" x="9304338" y="2857500"/>
          <p14:tracePt t="68256" x="9296400" y="2847975"/>
          <p14:tracePt t="68272" x="9277350" y="2830513"/>
          <p14:tracePt t="68289" x="9269413" y="2822575"/>
          <p14:tracePt t="68306" x="9259888" y="2813050"/>
          <p14:tracePt t="68322" x="9251950" y="2795588"/>
          <p14:tracePt t="68339" x="9242425" y="2786063"/>
          <p14:tracePt t="68356" x="9232900" y="2776538"/>
          <p14:tracePt t="68372" x="9232900" y="2768600"/>
          <p14:tracePt t="68389" x="9224963" y="2751138"/>
          <p14:tracePt t="68419" x="9215438" y="2751138"/>
          <p14:tracePt t="68922" x="9205913" y="2741613"/>
          <p14:tracePt t="69170" x="9215438" y="2741613"/>
          <p14:tracePt t="69186" x="9215438" y="2751138"/>
          <p14:tracePt t="69194" x="9224963" y="2751138"/>
          <p14:tracePt t="69206" x="9224963" y="2759075"/>
          <p14:tracePt t="69223" x="9224963" y="2768600"/>
          <p14:tracePt t="69239" x="9232900" y="2776538"/>
          <p14:tracePt t="70354" x="9232900" y="2786063"/>
          <p14:tracePt t="70370" x="9242425" y="2795588"/>
          <p14:tracePt t="70378" x="9242425" y="2803525"/>
          <p14:tracePt t="70389" x="9251950" y="2803525"/>
          <p14:tracePt t="70406" x="9251950" y="2813050"/>
          <p14:tracePt t="70454" x="9251950" y="2822575"/>
          <p14:tracePt t="70479" x="9259888" y="2830513"/>
          <p14:tracePt t="70486" x="9259888" y="2840038"/>
          <p14:tracePt t="70509" x="9259888" y="2847975"/>
          <p14:tracePt t="70578" x="9269413" y="2847975"/>
          <p14:tracePt t="70678" x="9269413" y="2857500"/>
          <p14:tracePt t="70694" x="9277350" y="2857500"/>
          <p14:tracePt t="70702" x="9286875" y="2857500"/>
          <p14:tracePt t="70710" x="9286875" y="2867025"/>
          <p14:tracePt t="70723" x="9296400" y="2874963"/>
          <p14:tracePt t="70739" x="9304338" y="2884488"/>
          <p14:tracePt t="70756" x="9323388" y="2894013"/>
          <p14:tracePt t="70773" x="9331325" y="2901950"/>
          <p14:tracePt t="70790" x="9348788" y="2911475"/>
          <p14:tracePt t="70806" x="9358313" y="2919413"/>
          <p14:tracePt t="70856" x="9367838" y="2919413"/>
          <p14:tracePt t="70980" x="9375775" y="2919413"/>
          <p14:tracePt t="71206" x="9385300" y="2911475"/>
          <p14:tracePt t="71212" x="9394825" y="2901950"/>
          <p14:tracePt t="71228" x="9402763" y="2894013"/>
          <p14:tracePt t="71240" x="9412288" y="2884488"/>
          <p14:tracePt t="71256" x="9420225" y="2874963"/>
          <p14:tracePt t="71273" x="9420225" y="2867025"/>
          <p14:tracePt t="71336" x="9429750" y="2867025"/>
          <p14:tracePt t="71360" x="9439275" y="2867025"/>
          <p14:tracePt t="71368" x="9447213" y="2867025"/>
          <p14:tracePt t="71405" x="9456738" y="2867025"/>
          <p14:tracePt t="71430" x="9466263" y="2867025"/>
          <p14:tracePt t="71438" x="9466263" y="2857500"/>
          <p14:tracePt t="71444" x="9466263" y="2847975"/>
          <p14:tracePt t="71460" x="9474200" y="2840038"/>
          <p14:tracePt t="71476" x="9483725" y="2830513"/>
          <p14:tracePt t="71492" x="9483725" y="2822575"/>
          <p14:tracePt t="71506" x="9483725" y="2813050"/>
          <p14:tracePt t="71523" x="9491663" y="2803525"/>
          <p14:tracePt t="71540" x="9491663" y="2795588"/>
          <p14:tracePt t="71557" x="9501188" y="2786063"/>
          <p14:tracePt t="71573" x="9501188" y="2776538"/>
          <p14:tracePt t="71606" x="9501188" y="2768600"/>
          <p14:tracePt t="72698" x="9491663" y="2768600"/>
          <p14:tracePt t="72714" x="9483725" y="2768600"/>
          <p14:tracePt t="72722" x="9474200" y="2768600"/>
          <p14:tracePt t="72730" x="9474200" y="2759075"/>
          <p14:tracePt t="72740" x="9466263" y="2759075"/>
          <p14:tracePt t="72757" x="9456738" y="2759075"/>
          <p14:tracePt t="72773" x="9447213" y="2759075"/>
          <p14:tracePt t="72791" x="9429750" y="2759075"/>
          <p14:tracePt t="72807" x="9420225" y="2759075"/>
          <p14:tracePt t="72854" x="9412288" y="2759075"/>
          <p14:tracePt t="72860" x="9402763" y="2751138"/>
          <p14:tracePt t="72884" x="9394825" y="2751138"/>
          <p14:tracePt t="72900" x="9385300" y="2751138"/>
          <p14:tracePt t="72914" x="9375775" y="2751138"/>
          <p14:tracePt t="72923" x="9367838" y="2751138"/>
          <p14:tracePt t="72940" x="9358313" y="2751138"/>
          <p14:tracePt t="72961" x="9348788" y="2751138"/>
          <p14:tracePt t="72976" x="9340850" y="2759075"/>
          <p14:tracePt t="72990" x="9331325" y="2759075"/>
          <p14:tracePt t="73007" x="9323388" y="2759075"/>
          <p14:tracePt t="73216" x="9323388" y="2768600"/>
          <p14:tracePt t="73224" x="9323388" y="2776538"/>
          <p14:tracePt t="73240" x="9331325" y="2786063"/>
          <p14:tracePt t="73256" x="9340850" y="2795588"/>
          <p14:tracePt t="73270" x="9340850" y="2803525"/>
          <p14:tracePt t="73278" x="9348788" y="2803525"/>
          <p14:tracePt t="73302" x="9348788" y="2813050"/>
          <p14:tracePt t="73310" x="9348788" y="2822575"/>
          <p14:tracePt t="73526" x="9348788" y="2813050"/>
          <p14:tracePt t="73542" x="9348788" y="2803525"/>
          <p14:tracePt t="73580" x="9348788" y="2795588"/>
          <p14:tracePt t="73596" x="9348788" y="2786063"/>
          <p14:tracePt t="73611" x="9348788" y="2776538"/>
          <p14:tracePt t="73618" x="9348788" y="2768600"/>
          <p14:tracePt t="73634" x="9348788" y="2759075"/>
          <p14:tracePt t="73936" x="9358313" y="2759075"/>
          <p14:tracePt t="74168" x="9358313" y="2768600"/>
          <p14:tracePt t="74262" x="9358313" y="2776538"/>
          <p14:tracePt t="74284" x="9358313" y="2786063"/>
          <p14:tracePt t="76690" x="9367838" y="2795588"/>
          <p14:tracePt t="76698" x="9375775" y="2795588"/>
          <p14:tracePt t="76707" x="9375775" y="2803525"/>
          <p14:tracePt t="76724" x="9394825" y="2813050"/>
          <p14:tracePt t="76741" x="9402763" y="2822575"/>
          <p14:tracePt t="76758" x="9412288" y="2822575"/>
          <p14:tracePt t="76775" x="9420225" y="2830513"/>
          <p14:tracePt t="76792" x="9439275" y="2830513"/>
          <p14:tracePt t="76808" x="9456738" y="2830513"/>
          <p14:tracePt t="76824" x="9483725" y="2822575"/>
          <p14:tracePt t="76841" x="9501188" y="2813050"/>
          <p14:tracePt t="76858" x="9528175" y="2803525"/>
          <p14:tracePt t="76875" x="9545638" y="2795588"/>
          <p14:tracePt t="76891" x="9563100" y="2786063"/>
          <p14:tracePt t="76908" x="9572625" y="2776538"/>
          <p14:tracePt t="76924" x="9590088" y="2768600"/>
          <p14:tracePt t="76941" x="9599613" y="2768600"/>
          <p14:tracePt t="76958" x="9609138" y="2768600"/>
          <p14:tracePt t="76991" x="9617075" y="2759075"/>
          <p14:tracePt t="77008" x="9634538" y="2759075"/>
          <p14:tracePt t="77024" x="9644063" y="2759075"/>
          <p14:tracePt t="77041" x="9661525" y="2768600"/>
          <p14:tracePt t="77058" x="9671050" y="2776538"/>
          <p14:tracePt t="78586" x="9680575" y="2786063"/>
          <p14:tracePt t="78594" x="9680575" y="2795588"/>
          <p14:tracePt t="78603" x="9688513" y="2803525"/>
          <p14:tracePt t="78610" x="9698038" y="2803525"/>
          <p14:tracePt t="78625" x="9705975" y="2813050"/>
          <p14:tracePt t="78641" x="9715500" y="2822575"/>
          <p14:tracePt t="78658" x="9732963" y="2840038"/>
          <p14:tracePt t="78675" x="9742488" y="2847975"/>
          <p14:tracePt t="78691" x="9752013" y="2847975"/>
          <p14:tracePt t="78842" x="9759950" y="2847975"/>
          <p14:tracePt t="78856" x="9769475" y="2857500"/>
          <p14:tracePt t="78864" x="9769475" y="2867025"/>
          <p14:tracePt t="78875" x="9777413" y="2867025"/>
          <p14:tracePt t="78892" x="9786938" y="2874963"/>
          <p14:tracePt t="78909" x="9804400" y="2884488"/>
          <p14:tracePt t="78925" x="9813925" y="2894013"/>
          <p14:tracePt t="78941" x="9823450" y="2901950"/>
          <p14:tracePt t="78958" x="9831388" y="2911475"/>
          <p14:tracePt t="78975" x="9831388" y="2919413"/>
          <p14:tracePt t="79150" x="9831388" y="2928938"/>
          <p14:tracePt t="79173" x="9831388" y="2938463"/>
          <p14:tracePt t="79181" x="9831388" y="2946400"/>
          <p14:tracePt t="79203" x="9823450" y="2955925"/>
          <p14:tracePt t="79575" x="9813925" y="2955925"/>
          <p14:tracePt t="79599" x="9804400" y="2955925"/>
          <p14:tracePt t="79613" x="9804400" y="2946400"/>
          <p14:tracePt t="79621" x="9796463" y="2946400"/>
          <p14:tracePt t="79637" x="9796463" y="2938463"/>
          <p14:tracePt t="79692" x="9786938" y="2938463"/>
          <p14:tracePt t="79716" x="9777413" y="2938463"/>
          <p14:tracePt t="79722" x="9777413" y="2928938"/>
          <p14:tracePt t="79738" x="9769475" y="2928938"/>
          <p14:tracePt t="79754" x="9759950" y="2928938"/>
          <p14:tracePt t="79770" x="9752013" y="2928938"/>
          <p14:tracePt t="79778" x="9742488" y="2928938"/>
          <p14:tracePt t="79792" x="9732963" y="2928938"/>
          <p14:tracePt t="79808" x="9715500" y="2928938"/>
          <p14:tracePt t="79825" x="9705975" y="2928938"/>
          <p14:tracePt t="79842" x="9698038" y="2938463"/>
          <p14:tracePt t="79858" x="9688513" y="2946400"/>
          <p14:tracePt t="79875" x="9680575" y="2946400"/>
          <p14:tracePt t="80457" x="9671050" y="2955925"/>
          <p14:tracePt t="80473" x="9661525" y="2955925"/>
          <p14:tracePt t="80482" x="9661525" y="2965450"/>
          <p14:tracePt t="80492" x="9653588" y="2965450"/>
          <p14:tracePt t="80512" x="9644063" y="2973388"/>
          <p14:tracePt t="80550" x="9634538" y="2973388"/>
          <p14:tracePt t="80558" x="9634538" y="2982913"/>
          <p14:tracePt t="80736" x="9626600" y="2982913"/>
          <p14:tracePt t="80790" x="9617075" y="2982913"/>
          <p14:tracePt t="80798" x="9609138" y="2990850"/>
          <p14:tracePt t="80814" x="9609138" y="3000375"/>
          <p14:tracePt t="80829" x="9599613" y="3000375"/>
          <p14:tracePt t="81046" x="9590088" y="3000375"/>
          <p14:tracePt t="81078" x="9582150" y="3000375"/>
          <p14:tracePt t="81270" x="9572625" y="3000375"/>
          <p14:tracePt t="81952" x="9572625" y="2990850"/>
          <p14:tracePt t="81958" x="9563100" y="2990850"/>
          <p14:tracePt t="83266" x="9572625" y="2982913"/>
          <p14:tracePt t="83274" x="9582150" y="2973388"/>
          <p14:tracePt t="83298" x="9590088" y="2965450"/>
          <p14:tracePt t="83312" x="9599613" y="2965450"/>
          <p14:tracePt t="83320" x="9609138" y="2955925"/>
          <p14:tracePt t="83336" x="9617075" y="2955925"/>
          <p14:tracePt t="83345" x="9626600" y="2955925"/>
          <p14:tracePt t="83359" x="9634538" y="2946400"/>
          <p14:tracePt t="83376" x="9661525" y="2938463"/>
          <p14:tracePt t="83393" x="9680575" y="2938463"/>
          <p14:tracePt t="83409" x="9705975" y="2938463"/>
          <p14:tracePt t="83426" x="9715500" y="2938463"/>
          <p14:tracePt t="83443" x="9742488" y="2938463"/>
          <p14:tracePt t="83459" x="9759950" y="2938463"/>
          <p14:tracePt t="83475" x="9769475" y="2938463"/>
          <p14:tracePt t="83492" x="9786938" y="2938463"/>
          <p14:tracePt t="83509" x="9796463" y="2938463"/>
          <p14:tracePt t="83526" x="9804400" y="2938463"/>
          <p14:tracePt t="83543" x="9813925" y="2946400"/>
          <p14:tracePt t="83559" x="9823450" y="2955925"/>
          <p14:tracePt t="83754" x="9804400" y="2955925"/>
          <p14:tracePt t="83762" x="9777413" y="2955925"/>
          <p14:tracePt t="83770" x="9759950" y="2955925"/>
          <p14:tracePt t="83776" x="9732963" y="2955925"/>
          <p14:tracePt t="83793" x="9698038" y="2946400"/>
          <p14:tracePt t="83809" x="9653588" y="2938463"/>
          <p14:tracePt t="83826" x="9617075" y="2919413"/>
          <p14:tracePt t="83843" x="9572625" y="2911475"/>
          <p14:tracePt t="83859" x="9555163" y="2894013"/>
          <p14:tracePt t="83876" x="9537700" y="2884488"/>
          <p14:tracePt t="83893" x="9528175" y="2884488"/>
          <p14:tracePt t="83986" x="9528175" y="2874963"/>
          <p14:tracePt t="84024" x="9528175" y="2867025"/>
          <p14:tracePt t="84032" x="9528175" y="2857500"/>
          <p14:tracePt t="84118" x="9528175" y="2867025"/>
          <p14:tracePt t="84124" x="9537700" y="2867025"/>
          <p14:tracePt t="84132" x="9545638" y="2867025"/>
          <p14:tracePt t="84143" x="9545638" y="2874963"/>
          <p14:tracePt t="84159" x="9555163" y="2874963"/>
          <p14:tracePt t="84176" x="9563100" y="2884488"/>
          <p14:tracePt t="84193" x="9572625" y="2884488"/>
          <p14:tracePt t="84264" x="9582150" y="2884488"/>
          <p14:tracePt t="84280" x="9590088" y="2874963"/>
          <p14:tracePt t="84296" x="9590088" y="2867025"/>
          <p14:tracePt t="84310" x="9590088" y="2857500"/>
          <p14:tracePt t="84334" x="9590088" y="2847975"/>
          <p14:tracePt t="84350" x="9590088" y="2840038"/>
          <p14:tracePt t="84372" x="9590088" y="2830513"/>
          <p14:tracePt t="84380" x="9582150" y="2822575"/>
          <p14:tracePt t="84388" x="9572625" y="2822575"/>
          <p14:tracePt t="84404" x="9563100" y="2822575"/>
          <p14:tracePt t="84418" x="9555163" y="2822575"/>
          <p14:tracePt t="84426" x="9555163" y="2813050"/>
          <p14:tracePt t="84443" x="9537700" y="2813050"/>
          <p14:tracePt t="84459" x="9528175" y="2803525"/>
          <p14:tracePt t="84492" x="9518650" y="2795588"/>
          <p14:tracePt t="84509" x="9518650" y="2786063"/>
          <p14:tracePt t="84526" x="9501188" y="2776538"/>
          <p14:tracePt t="84543" x="9491663" y="2768600"/>
          <p14:tracePt t="84559" x="9483725" y="2751138"/>
          <p14:tracePt t="84576" x="9474200" y="2741613"/>
          <p14:tracePt t="84592" x="9474200" y="2732088"/>
          <p14:tracePt t="84609" x="9466263" y="2732088"/>
          <p14:tracePt t="84643" x="9456738" y="2724150"/>
          <p14:tracePt t="84659" x="9456738" y="2714625"/>
          <p14:tracePt t="84676" x="9456738" y="2705100"/>
          <p14:tracePt t="84709" x="9456738" y="2697163"/>
          <p14:tracePt t="84726" x="9456738" y="2687638"/>
          <p14:tracePt t="84745" x="9456738" y="2679700"/>
          <p14:tracePt t="84844" x="9456738" y="2670175"/>
          <p14:tracePt t="85718" x="9439275" y="2670175"/>
          <p14:tracePt t="85726" x="9429750" y="2660650"/>
          <p14:tracePt t="85758" x="9420225" y="2660650"/>
          <p14:tracePt t="85896" x="9412288" y="2660650"/>
          <p14:tracePt t="86700" x="9412288" y="2670175"/>
          <p14:tracePt t="86856" x="9412288" y="2679700"/>
          <p14:tracePt t="86872" x="9412288" y="2687638"/>
          <p14:tracePt t="86894" x="9412288" y="2697163"/>
          <p14:tracePt t="87088" x="9420225" y="2697163"/>
          <p14:tracePt t="87382" x="9429750" y="2697163"/>
          <p14:tracePt t="87436" x="9429750" y="2687638"/>
          <p14:tracePt t="87452" x="9429750" y="2679700"/>
          <p14:tracePt t="87466" x="9429750" y="2670175"/>
          <p14:tracePt t="87482" x="9429750" y="2660650"/>
          <p14:tracePt t="87498" x="9429750" y="2652713"/>
          <p14:tracePt t="88882" x="9439275" y="2660650"/>
          <p14:tracePt t="88898" x="9447213" y="2670175"/>
          <p14:tracePt t="88906" x="9447213" y="2679700"/>
          <p14:tracePt t="88914" x="9456738" y="2679700"/>
          <p14:tracePt t="88927" x="9456738" y="2687638"/>
          <p14:tracePt t="88944" x="9466263" y="2687638"/>
          <p14:tracePt t="88968" x="9474200" y="2697163"/>
          <p14:tracePt t="88977" x="9483725" y="2697163"/>
          <p14:tracePt t="88994" x="9483725" y="2705100"/>
          <p14:tracePt t="89010" x="9491663" y="2714625"/>
          <p14:tracePt t="89027" x="9501188" y="2724150"/>
          <p14:tracePt t="89044" x="9518650" y="2741613"/>
          <p14:tracePt t="89060" x="9537700" y="2768600"/>
          <p14:tracePt t="89077" x="9555163" y="2786063"/>
          <p14:tracePt t="89094" x="9572625" y="2795588"/>
          <p14:tracePt t="89110" x="9590088" y="2803525"/>
          <p14:tracePt t="89127" x="9617075" y="2813050"/>
          <p14:tracePt t="89144" x="9653588" y="2830513"/>
          <p14:tracePt t="89161" x="9680575" y="2840038"/>
          <p14:tracePt t="89177" x="9715500" y="2847975"/>
          <p14:tracePt t="89194" x="9725025" y="2867025"/>
          <p14:tracePt t="89210" x="9732963" y="2874963"/>
          <p14:tracePt t="89227" x="9742488" y="2884488"/>
          <p14:tracePt t="89244" x="9752013" y="2894013"/>
          <p14:tracePt t="89261" x="9759950" y="2901950"/>
          <p14:tracePt t="89277" x="9769475" y="2919413"/>
          <p14:tracePt t="89294" x="9777413" y="2928938"/>
          <p14:tracePt t="89310" x="9786938" y="2955925"/>
          <p14:tracePt t="89327" x="9804400" y="2973388"/>
          <p14:tracePt t="89344" x="9813925" y="3009900"/>
          <p14:tracePt t="89361" x="9823450" y="3044825"/>
          <p14:tracePt t="89377" x="9840913" y="3071813"/>
          <p14:tracePt t="89394" x="9848850" y="3081338"/>
          <p14:tracePt t="89411" x="9867900" y="3089275"/>
          <p14:tracePt t="89427" x="9875838" y="3098800"/>
          <p14:tracePt t="89444" x="9875838" y="3108325"/>
          <p14:tracePt t="89461" x="9885363" y="3108325"/>
          <p14:tracePt t="89531" x="9894888" y="3098800"/>
          <p14:tracePt t="89539" x="9894888" y="3089275"/>
          <p14:tracePt t="89547" x="9902825" y="3081338"/>
          <p14:tracePt t="89561" x="9902825" y="3071813"/>
          <p14:tracePt t="89577" x="9920288" y="3044825"/>
          <p14:tracePt t="89594" x="9920288" y="3036888"/>
          <p14:tracePt t="89611" x="9920288" y="3027363"/>
          <p14:tracePt t="89644" x="9912350" y="3017838"/>
          <p14:tracePt t="89661" x="9867900" y="3000375"/>
          <p14:tracePt t="89677" x="9786938" y="2990850"/>
          <p14:tracePt t="89694" x="9582150" y="2973388"/>
          <p14:tracePt t="89711" x="9429750" y="2973388"/>
          <p14:tracePt t="89727" x="9277350" y="2973388"/>
          <p14:tracePt t="89744" x="9170988" y="2973388"/>
          <p14:tracePt t="89761" x="9090025" y="2955925"/>
          <p14:tracePt t="89777" x="9037638" y="2938463"/>
          <p14:tracePt t="89794" x="9001125" y="2911475"/>
          <p14:tracePt t="89811" x="8956675" y="2894013"/>
          <p14:tracePt t="89828" x="8947150" y="2874963"/>
          <p14:tracePt t="89844" x="8947150" y="2867025"/>
          <p14:tracePt t="89861" x="8939213" y="2867025"/>
          <p14:tracePt t="89877" x="8929688" y="2857500"/>
          <p14:tracePt t="89894" x="8929688" y="2847975"/>
          <p14:tracePt t="89911" x="8920163" y="2840038"/>
          <p14:tracePt t="89927" x="8920163" y="2822575"/>
          <p14:tracePt t="89944" x="8920163" y="2795588"/>
          <p14:tracePt t="89961" x="8920163" y="2768600"/>
          <p14:tracePt t="89977" x="8920163" y="2724150"/>
          <p14:tracePt t="89994" x="8939213" y="2687638"/>
          <p14:tracePt t="89997" x="8947150" y="2670175"/>
          <p14:tracePt t="90010" x="8947150" y="2643188"/>
          <p14:tracePt t="90027" x="8974138" y="2581275"/>
          <p14:tracePt t="90044" x="8983663" y="2544763"/>
          <p14:tracePt t="90061" x="8991600" y="2509838"/>
          <p14:tracePt t="90077" x="9001125" y="2482850"/>
          <p14:tracePt t="90094" x="9010650" y="2473325"/>
          <p14:tracePt t="90127" x="9010650" y="2465388"/>
          <p14:tracePt t="90198" x="9010650" y="2455863"/>
          <p14:tracePt t="90206" x="9018588" y="2446338"/>
          <p14:tracePt t="90220" x="9018588" y="2438400"/>
          <p14:tracePt t="90237" x="9028113" y="2428875"/>
          <p14:tracePt t="90244" x="9037638" y="2428875"/>
          <p14:tracePt t="90261" x="9045575" y="2401888"/>
          <p14:tracePt t="90277" x="9055100" y="2384425"/>
          <p14:tracePt t="90294" x="9063038" y="2357438"/>
          <p14:tracePt t="90311" x="9082088" y="2339975"/>
          <p14:tracePt t="90327" x="9090025" y="2322513"/>
          <p14:tracePt t="90344" x="9109075" y="2303463"/>
          <p14:tracePt t="90361" x="9117013" y="2295525"/>
          <p14:tracePt t="90377" x="9126538" y="2286000"/>
          <p14:tracePt t="90394" x="9134475" y="2276475"/>
          <p14:tracePt t="90411" x="9134475" y="2268538"/>
          <p14:tracePt t="90427" x="9144000" y="2251075"/>
          <p14:tracePt t="90445" x="9161463" y="2241550"/>
          <p14:tracePt t="90461" x="9170988" y="2232025"/>
          <p14:tracePt t="90478" x="9180513" y="2214563"/>
          <p14:tracePt t="90494" x="9197975" y="2205038"/>
          <p14:tracePt t="90510" x="9205913" y="2197100"/>
          <p14:tracePt t="90527" x="9215438" y="2187575"/>
          <p14:tracePt t="90544" x="9224963" y="2179638"/>
          <p14:tracePt t="90560" x="9242425" y="2170113"/>
          <p14:tracePt t="90578" x="9251950" y="2152650"/>
          <p14:tracePt t="90594" x="9259888" y="2143125"/>
          <p14:tracePt t="90611" x="9277350" y="2133600"/>
          <p14:tracePt t="90627" x="9313863" y="2116138"/>
          <p14:tracePt t="90645" x="9331325" y="2108200"/>
          <p14:tracePt t="90661" x="9358313" y="2098675"/>
          <p14:tracePt t="90677" x="9385300" y="2081213"/>
          <p14:tracePt t="90694" x="9394825" y="2071688"/>
          <p14:tracePt t="90711" x="9412288" y="2054225"/>
          <p14:tracePt t="90728" x="9439275" y="2044700"/>
          <p14:tracePt t="90745" x="9466263" y="2036763"/>
          <p14:tracePt t="90761" x="9501188" y="2017713"/>
          <p14:tracePt t="90777" x="9563100" y="2000250"/>
          <p14:tracePt t="90794" x="9609138" y="1990725"/>
          <p14:tracePt t="90811" x="9680575" y="1955800"/>
          <p14:tracePt t="90828" x="9759950" y="1911350"/>
          <p14:tracePt t="90845" x="9813925" y="1884363"/>
          <p14:tracePt t="90861" x="9867900" y="1866900"/>
          <p14:tracePt t="90877" x="9902825" y="1847850"/>
          <p14:tracePt t="90894" x="9920288" y="1839913"/>
          <p14:tracePt t="90911" x="9939338" y="1839913"/>
          <p14:tracePt t="90928" x="9983788" y="1830388"/>
          <p14:tracePt t="90944" x="10028238" y="1822450"/>
          <p14:tracePt t="90961" x="10082213" y="1803400"/>
          <p14:tracePt t="90978" x="10153650" y="1785938"/>
          <p14:tracePt t="90994" x="10198100" y="1776413"/>
          <p14:tracePt t="91011" x="10215563" y="1768475"/>
          <p14:tracePt t="91028" x="10225088" y="1768475"/>
          <p14:tracePt t="91045" x="10260013" y="1758950"/>
          <p14:tracePt t="91061" x="10296525" y="1741488"/>
          <p14:tracePt t="91078" x="10340975" y="1731963"/>
          <p14:tracePt t="91094" x="10394950" y="1724025"/>
          <p14:tracePt t="91111" x="10420350" y="1724025"/>
          <p14:tracePt t="91128" x="10447338" y="1724025"/>
          <p14:tracePt t="91144" x="10483850" y="1714500"/>
          <p14:tracePt t="91161" x="10528300" y="1704975"/>
          <p14:tracePt t="91178" x="10563225" y="1697038"/>
          <p14:tracePt t="91195" x="10626725" y="1687513"/>
          <p14:tracePt t="91211" x="10644188" y="1687513"/>
          <p14:tracePt t="91228" x="10661650" y="1687513"/>
          <p14:tracePt t="91245" x="10680700" y="1687513"/>
          <p14:tracePt t="91261" x="10688638" y="1687513"/>
          <p14:tracePt t="91278" x="10698163" y="1687513"/>
          <p14:tracePt t="91295" x="10715625" y="1687513"/>
          <p14:tracePt t="91311" x="10715625" y="1697038"/>
          <p14:tracePt t="91328" x="10760075" y="1714500"/>
          <p14:tracePt t="91344" x="10796588" y="1724025"/>
          <p14:tracePt t="91361" x="10823575" y="1731963"/>
          <p14:tracePt t="91378" x="10848975" y="1741488"/>
          <p14:tracePt t="91395" x="10875963" y="1758950"/>
          <p14:tracePt t="91411" x="10895013" y="1768475"/>
          <p14:tracePt t="91428" x="10912475" y="1776413"/>
          <p14:tracePt t="91444" x="10920413" y="1785938"/>
          <p14:tracePt t="91461" x="10929938" y="1795463"/>
          <p14:tracePt t="91478" x="10947400" y="1812925"/>
          <p14:tracePt t="91494" x="10956925" y="1822450"/>
          <p14:tracePt t="91510" x="10966450" y="1830388"/>
          <p14:tracePt t="91527" x="10974388" y="1839913"/>
          <p14:tracePt t="91544" x="10991850" y="1857375"/>
          <p14:tracePt t="91561" x="11001375" y="1866900"/>
          <p14:tracePt t="91578" x="11010900" y="1884363"/>
          <p14:tracePt t="91594" x="11018838" y="1893888"/>
          <p14:tracePt t="91611" x="11028363" y="1911350"/>
          <p14:tracePt t="91628" x="11045825" y="1965325"/>
          <p14:tracePt t="91644" x="11055350" y="1990725"/>
          <p14:tracePt t="91661" x="11063288" y="2036763"/>
          <p14:tracePt t="91678" x="11072813" y="2054225"/>
          <p14:tracePt t="91694" x="11082338" y="2081213"/>
          <p14:tracePt t="91711" x="11090275" y="2098675"/>
          <p14:tracePt t="91728" x="11090275" y="2116138"/>
          <p14:tracePt t="91744" x="11090275" y="2170113"/>
          <p14:tracePt t="91761" x="11082338" y="2205038"/>
          <p14:tracePt t="91778" x="11072813" y="2251075"/>
          <p14:tracePt t="91794" x="11045825" y="2286000"/>
          <p14:tracePt t="91811" x="11037888" y="2330450"/>
          <p14:tracePt t="91828" x="11028363" y="2366963"/>
          <p14:tracePt t="91845" x="11001375" y="2428875"/>
          <p14:tracePt t="91861" x="10991850" y="2455863"/>
          <p14:tracePt t="91878" x="10983913" y="2482850"/>
          <p14:tracePt t="91894" x="10966450" y="2500313"/>
          <p14:tracePt t="91911" x="10956925" y="2527300"/>
          <p14:tracePt t="91928" x="10947400" y="2554288"/>
          <p14:tracePt t="91945" x="10929938" y="2589213"/>
          <p14:tracePt t="91961" x="10929938" y="2608263"/>
          <p14:tracePt t="91978" x="10895013" y="2687638"/>
          <p14:tracePt t="91995" x="10885488" y="2732088"/>
          <p14:tracePt t="92011" x="10868025" y="2768600"/>
          <p14:tracePt t="92028" x="10868025" y="2803525"/>
          <p14:tracePt t="92045" x="10858500" y="2822575"/>
          <p14:tracePt t="92061" x="10858500" y="2830513"/>
          <p14:tracePt t="92132" x="10848975" y="2830513"/>
          <p14:tracePt t="92154" x="10831513" y="2830513"/>
          <p14:tracePt t="92162" x="10823575" y="2830513"/>
          <p14:tracePt t="92178" x="10814050" y="2830513"/>
          <p14:tracePt t="92186" x="10787063" y="2840038"/>
          <p14:tracePt t="92194" x="10769600" y="2847975"/>
          <p14:tracePt t="92211" x="10715625" y="2857500"/>
          <p14:tracePt t="92228" x="10609263" y="2901950"/>
          <p14:tracePt t="92245" x="10491788" y="2955925"/>
          <p14:tracePt t="92262" x="10313988" y="3027363"/>
          <p14:tracePt t="92278" x="10225088" y="3062288"/>
          <p14:tracePt t="92295" x="10180638" y="3071813"/>
          <p14:tracePt t="92311" x="10171113" y="3081338"/>
          <p14:tracePt t="92328" x="10161588" y="3081338"/>
          <p14:tracePt t="92418" x="10153650" y="3081338"/>
          <p14:tracePt t="92426" x="10134600" y="3089275"/>
          <p14:tracePt t="92434" x="10117138" y="3089275"/>
          <p14:tracePt t="92445" x="10082213" y="3089275"/>
          <p14:tracePt t="92462" x="10028238" y="3089275"/>
          <p14:tracePt t="92478" x="9966325" y="3098800"/>
          <p14:tracePt t="92482" x="9929813" y="3098800"/>
          <p14:tracePt t="92494" x="9867900" y="3098800"/>
          <p14:tracePt t="92511" x="9813925" y="3098800"/>
          <p14:tracePt t="92527" x="9769475" y="3098800"/>
          <p14:tracePt t="92545" x="9725025" y="3089275"/>
          <p14:tracePt t="92561" x="9680575" y="3081338"/>
          <p14:tracePt t="92578" x="9661525" y="3071813"/>
          <p14:tracePt t="92595" x="9634538" y="3044825"/>
          <p14:tracePt t="92611" x="9626600" y="3027363"/>
          <p14:tracePt t="92628" x="9617075" y="3009900"/>
          <p14:tracePt t="92645" x="9599613" y="3000375"/>
          <p14:tracePt t="92661" x="9590088" y="2990850"/>
          <p14:tracePt t="92679" x="9582150" y="2973388"/>
          <p14:tracePt t="92695" x="9563100" y="2965450"/>
          <p14:tracePt t="92711" x="9555163" y="2955925"/>
          <p14:tracePt t="92728" x="9545638" y="2938463"/>
          <p14:tracePt t="92745" x="9537700" y="2928938"/>
          <p14:tracePt t="92761" x="9528175" y="2919413"/>
          <p14:tracePt t="92778" x="9518650" y="2911475"/>
          <p14:tracePt t="92795" x="9510713" y="2894013"/>
          <p14:tracePt t="92811" x="9483725" y="2857500"/>
          <p14:tracePt t="92828" x="9474200" y="2822575"/>
          <p14:tracePt t="92845" x="9466263" y="2803525"/>
          <p14:tracePt t="92862" x="9456738" y="2776538"/>
          <p14:tracePt t="92878" x="9447213" y="2751138"/>
          <p14:tracePt t="92895" x="9447213" y="2741613"/>
          <p14:tracePt t="92911" x="9439275" y="2714625"/>
          <p14:tracePt t="92928" x="9439275" y="2705100"/>
          <p14:tracePt t="92945" x="9439275" y="2697163"/>
          <p14:tracePt t="92961" x="9439275" y="2687638"/>
          <p14:tracePt t="92978" x="9439275" y="2679700"/>
          <p14:tracePt t="92981" x="9439275" y="2670175"/>
          <p14:tracePt t="93011" x="9439275" y="2660650"/>
          <p14:tracePt t="93028" x="9439275" y="2643188"/>
          <p14:tracePt t="93045" x="9439275" y="2633663"/>
          <p14:tracePt t="93061" x="9439275" y="2616200"/>
          <p14:tracePt t="93078" x="9439275" y="2608263"/>
          <p14:tracePt t="93095" x="9439275" y="2598738"/>
          <p14:tracePt t="93111" x="9439275" y="2589213"/>
          <p14:tracePt t="93128" x="9439275" y="2581275"/>
          <p14:tracePt t="93145" x="9439275" y="2562225"/>
          <p14:tracePt t="93161" x="9447213" y="2544763"/>
          <p14:tracePt t="93178" x="9456738" y="2536825"/>
          <p14:tracePt t="93195" x="9456738" y="2527300"/>
          <p14:tracePt t="93211" x="9456738" y="2500313"/>
          <p14:tracePt t="93229" x="9456738" y="2482850"/>
          <p14:tracePt t="93261" x="9456738" y="2473325"/>
          <p14:tracePt t="93532" x="9456738" y="2482850"/>
          <p14:tracePt t="93540" x="9447213" y="2500313"/>
          <p14:tracePt t="93548" x="9439275" y="2517775"/>
          <p14:tracePt t="93561" x="9429750" y="2544763"/>
          <p14:tracePt t="93578" x="9420225" y="2571750"/>
          <p14:tracePt t="93594" x="9402763" y="2589213"/>
          <p14:tracePt t="93611" x="9402763" y="2608263"/>
          <p14:tracePt t="93628" x="9402763" y="2625725"/>
          <p14:tracePt t="93645" x="9402763" y="2643188"/>
          <p14:tracePt t="93661" x="9412288" y="2705100"/>
          <p14:tracePt t="93678" x="9420225" y="2741613"/>
          <p14:tracePt t="93695" x="9429750" y="2776538"/>
          <p14:tracePt t="93711" x="9439275" y="2822575"/>
          <p14:tracePt t="93728" x="9439275" y="2857500"/>
          <p14:tracePt t="93745" x="9447213" y="2884488"/>
          <p14:tracePt t="93761" x="9456738" y="2901950"/>
          <p14:tracePt t="93778" x="9474200" y="2928938"/>
          <p14:tracePt t="93795" x="9483725" y="2946400"/>
          <p14:tracePt t="93811" x="9491663" y="2973388"/>
          <p14:tracePt t="93828" x="9501188" y="2982913"/>
          <p14:tracePt t="93845" x="9518650" y="3000375"/>
          <p14:tracePt t="93861" x="9528175" y="3009900"/>
          <p14:tracePt t="93878" x="9537700" y="3027363"/>
          <p14:tracePt t="93895" x="9555163" y="3044825"/>
          <p14:tracePt t="93911" x="9563100" y="3054350"/>
          <p14:tracePt t="93928" x="9563100" y="3071813"/>
          <p14:tracePt t="93945" x="9572625" y="3081338"/>
          <p14:tracePt t="93961" x="9582150" y="3081338"/>
          <p14:tracePt t="93978" x="9582150" y="3089275"/>
          <p14:tracePt t="93995" x="9590088" y="3108325"/>
          <p14:tracePt t="94011" x="9599613" y="3116263"/>
          <p14:tracePt t="94028" x="9609138" y="3125788"/>
          <p14:tracePt t="94045" x="9617075" y="3133725"/>
          <p14:tracePt t="94061" x="9634538" y="3143250"/>
          <p14:tracePt t="94078" x="9644063" y="3152775"/>
          <p14:tracePt t="94095" x="9653588" y="3160713"/>
          <p14:tracePt t="94111" x="9661525" y="3170238"/>
          <p14:tracePt t="94145" x="9671050" y="3170238"/>
          <p14:tracePt t="94161" x="9680575" y="3179763"/>
          <p14:tracePt t="94179" x="9688513" y="3179763"/>
          <p14:tracePt t="94195" x="9732963" y="3187700"/>
          <p14:tracePt t="94212" x="9777413" y="3205163"/>
          <p14:tracePt t="94228" x="9813925" y="3224213"/>
          <p14:tracePt t="94245" x="9848850" y="3232150"/>
          <p14:tracePt t="94262" x="9894888" y="3251200"/>
          <p14:tracePt t="94279" x="9939338" y="3259138"/>
          <p14:tracePt t="94295" x="9974263" y="3276600"/>
          <p14:tracePt t="94312" x="10018713" y="3295650"/>
          <p14:tracePt t="94328" x="10028238" y="3303588"/>
          <p14:tracePt t="94345" x="10045700" y="3313113"/>
          <p14:tracePt t="94362" x="10055225" y="3322638"/>
          <p14:tracePt t="94379" x="10063163" y="3330575"/>
          <p14:tracePt t="94395" x="10063163" y="3340100"/>
          <p14:tracePt t="94412" x="10072688" y="3348038"/>
          <p14:tracePt t="94444" x="10082213" y="3348038"/>
          <p14:tracePt t="94460" x="10082213" y="3357563"/>
          <p14:tracePt t="94468" x="10082213" y="3367088"/>
          <p14:tracePt t="94479" x="10082213" y="3384550"/>
          <p14:tracePt t="94494" x="10090150" y="3394075"/>
          <p14:tracePt t="94511" x="10090150" y="3411538"/>
          <p14:tracePt t="94513" x="10090150" y="3419475"/>
          <p14:tracePt t="94529" x="10090150" y="3438525"/>
          <p14:tracePt t="94545" x="10082213" y="3446463"/>
          <p14:tracePt t="94561" x="10072688" y="3465513"/>
          <p14:tracePt t="94578" x="10055225" y="3500438"/>
          <p14:tracePt t="94595" x="10055225" y="3517900"/>
          <p14:tracePt t="94612" x="10045700" y="3544888"/>
          <p14:tracePt t="94629" x="10037763" y="3571875"/>
          <p14:tracePt t="94645" x="10028238" y="3581400"/>
          <p14:tracePt t="94662" x="10028238" y="3589338"/>
          <p14:tracePt t="94678" x="10028238" y="3598863"/>
          <p14:tracePt t="94746" x="10018713" y="3598863"/>
          <p14:tracePt t="94754" x="10010775" y="3598863"/>
          <p14:tracePt t="94768" x="10001250" y="3598863"/>
          <p14:tracePt t="94778" x="9991725" y="3598863"/>
          <p14:tracePt t="94795" x="9974263" y="3589338"/>
          <p14:tracePt t="94812" x="9956800" y="3581400"/>
          <p14:tracePt t="94829" x="9929813" y="3571875"/>
          <p14:tracePt t="94845" x="9920288" y="3562350"/>
          <p14:tracePt t="94861" x="9902825" y="3562350"/>
          <p14:tracePt t="94878" x="9894888" y="3562350"/>
          <p14:tracePt t="94895" x="9885363" y="3562350"/>
          <p14:tracePt t="94912" x="9875838" y="3562350"/>
          <p14:tracePt t="94929" x="9867900" y="3562350"/>
          <p14:tracePt t="94945" x="9858375" y="3562350"/>
          <p14:tracePt t="94962" x="9840913" y="3562350"/>
          <p14:tracePt t="94995" x="9831388" y="3571875"/>
          <p14:tracePt t="95012" x="9823450" y="3571875"/>
          <p14:tracePt t="95062" x="9813925" y="3581400"/>
          <p14:tracePt t="95070" x="9804400" y="3589338"/>
          <p14:tracePt t="95086" x="9796463" y="3598863"/>
          <p14:tracePt t="95095" x="9786938" y="3598863"/>
          <p14:tracePt t="95112" x="9777413" y="3616325"/>
          <p14:tracePt t="95145" x="9769475" y="3625850"/>
          <p14:tracePt t="95162" x="9769475" y="3633788"/>
          <p14:tracePt t="95179" x="9769475" y="3652838"/>
          <p14:tracePt t="95195" x="9769475" y="3660775"/>
          <p14:tracePt t="95229" x="9759950" y="3670300"/>
          <p14:tracePt t="95245" x="9759950" y="3687763"/>
          <p14:tracePt t="95262" x="9759950" y="3697288"/>
          <p14:tracePt t="95295" x="9759950" y="3705225"/>
          <p14:tracePt t="95442" x="9759950" y="3714750"/>
          <p14:tracePt t="95450" x="9759950" y="3724275"/>
          <p14:tracePt t="95466" x="9759950" y="3732213"/>
          <p14:tracePt t="95481" x="9759950" y="3741738"/>
          <p14:tracePt t="95495" x="9759950" y="3751263"/>
          <p14:tracePt t="95512" x="9759950" y="3768725"/>
          <p14:tracePt t="95529" x="9759950" y="3776663"/>
          <p14:tracePt t="95545" x="9759950" y="3795713"/>
          <p14:tracePt t="95562" x="9759950" y="3803650"/>
          <p14:tracePt t="95579" x="9759950" y="3813175"/>
          <p14:tracePt t="95595" x="9759950" y="3840163"/>
          <p14:tracePt t="95612" x="9752013" y="3848100"/>
          <p14:tracePt t="95629" x="9752013" y="3857625"/>
          <p14:tracePt t="95645" x="9752013" y="3867150"/>
          <p14:tracePt t="95662" x="9752013" y="3884613"/>
          <p14:tracePt t="95679" x="9752013" y="3894138"/>
          <p14:tracePt t="95695" x="9752013" y="3919538"/>
          <p14:tracePt t="95712" x="9759950" y="3956050"/>
          <p14:tracePt t="95729" x="9759950" y="3973513"/>
          <p14:tracePt t="95745" x="9759950" y="4000500"/>
          <p14:tracePt t="95762" x="9769475" y="4017963"/>
          <p14:tracePt t="95779" x="9777413" y="4054475"/>
          <p14:tracePt t="95795" x="9786938" y="4081463"/>
          <p14:tracePt t="95812" x="9804400" y="4108450"/>
          <p14:tracePt t="95829" x="9823450" y="4125913"/>
          <p14:tracePt t="95845" x="9831388" y="4125913"/>
          <p14:tracePt t="95862" x="9840913" y="4125913"/>
          <p14:tracePt t="95895" x="9840913" y="4133850"/>
          <p14:tracePt t="95960" x="9858375" y="4133850"/>
          <p14:tracePt t="95968" x="9867900" y="4143375"/>
          <p14:tracePt t="95978" x="9867900" y="4152900"/>
          <p14:tracePt t="95995" x="9885363" y="4160838"/>
          <p14:tracePt t="96012" x="9894888" y="4170363"/>
          <p14:tracePt t="96029" x="9902825" y="4170363"/>
          <p14:tracePt t="96046" x="9920288" y="4187825"/>
          <p14:tracePt t="96062" x="9920288" y="4197350"/>
          <p14:tracePt t="96079" x="9920288" y="4205288"/>
          <p14:tracePt t="96096" x="9920288" y="4224338"/>
          <p14:tracePt t="96113" x="9920288" y="4232275"/>
          <p14:tracePt t="96129" x="9920288" y="4241800"/>
          <p14:tracePt t="96145" x="9920288" y="4251325"/>
          <p14:tracePt t="96162" x="9920288" y="4259263"/>
          <p14:tracePt t="96179" x="9920288" y="4268788"/>
          <p14:tracePt t="96448" x="9920288" y="4276725"/>
          <p14:tracePt t="96456" x="9920288" y="4286250"/>
          <p14:tracePt t="96462" x="9912350" y="4295775"/>
          <p14:tracePt t="96479" x="9902825" y="4303713"/>
          <p14:tracePt t="96495" x="9894888" y="4303713"/>
          <p14:tracePt t="96804" x="9894888" y="4313238"/>
          <p14:tracePt t="96810" x="9885363" y="4322763"/>
          <p14:tracePt t="96818" x="9875838" y="4340225"/>
          <p14:tracePt t="96829" x="9875838" y="4348163"/>
          <p14:tracePt t="96846" x="9867900" y="4367213"/>
          <p14:tracePt t="96862" x="9858375" y="4394200"/>
          <p14:tracePt t="96879" x="9858375" y="4411663"/>
          <p14:tracePt t="96896" x="9858375" y="4446588"/>
          <p14:tracePt t="96912" x="9848850" y="4473575"/>
          <p14:tracePt t="96929" x="9848850" y="4518025"/>
          <p14:tracePt t="96946" x="9848850" y="4554538"/>
          <p14:tracePt t="96962" x="9848850" y="4589463"/>
          <p14:tracePt t="96979" x="9831388" y="4633913"/>
          <p14:tracePt t="96996" x="9823450" y="4714875"/>
          <p14:tracePt t="97012" x="9823450" y="4759325"/>
          <p14:tracePt t="97029" x="9823450" y="4795838"/>
          <p14:tracePt t="97046" x="9823450" y="4840288"/>
          <p14:tracePt t="97062" x="9823450" y="4884738"/>
          <p14:tracePt t="97079" x="9823450" y="4929188"/>
          <p14:tracePt t="97082" x="9823450" y="4946650"/>
          <p14:tracePt t="97096" x="9823450" y="4965700"/>
          <p14:tracePt t="97112" x="9823450" y="5010150"/>
          <p14:tracePt t="97129" x="9823450" y="5027613"/>
          <p14:tracePt t="97146" x="9823450" y="5045075"/>
          <p14:tracePt t="97162" x="9823450" y="5062538"/>
          <p14:tracePt t="97179" x="9823450" y="5081588"/>
          <p14:tracePt t="97196" x="9823450" y="5099050"/>
          <p14:tracePt t="97213" x="9823450" y="5126038"/>
          <p14:tracePt t="97229" x="9823450" y="5133975"/>
          <p14:tracePt t="97245" x="9823450" y="5153025"/>
          <p14:tracePt t="97262" x="9823450" y="5170488"/>
          <p14:tracePt t="97279" x="9823450" y="5180013"/>
          <p14:tracePt t="97296" x="9813925" y="5197475"/>
          <p14:tracePt t="97313" x="9813925" y="5214938"/>
          <p14:tracePt t="97468" x="9804400" y="5214938"/>
          <p14:tracePt t="97499" x="9804400" y="5224463"/>
          <p14:tracePt t="97515" x="9796463" y="5224463"/>
          <p14:tracePt t="97521" x="9796463" y="5232400"/>
          <p14:tracePt t="97530" x="9786938" y="5241925"/>
          <p14:tracePt t="97545" x="9777413" y="5241925"/>
          <p14:tracePt t="97562" x="9769475" y="5251450"/>
          <p14:tracePt t="97579" x="9759950" y="5259388"/>
          <p14:tracePt t="97596" x="9742488" y="5268913"/>
          <p14:tracePt t="97612" x="9732963" y="5268913"/>
          <p14:tracePt t="97629" x="9732963" y="5276850"/>
          <p14:tracePt t="97646" x="9725025" y="5286375"/>
          <p14:tracePt t="97663" x="9715500" y="5286375"/>
          <p14:tracePt t="97679" x="9705975" y="5286375"/>
          <p14:tracePt t="97712" x="9698038" y="5295900"/>
          <p14:tracePt t="97729" x="9698038" y="5303838"/>
          <p14:tracePt t="97746" x="9688513" y="5303838"/>
          <p14:tracePt t="97762" x="9680575" y="5322888"/>
          <p14:tracePt t="97802" x="9671050" y="5322888"/>
          <p14:tracePt t="97878" x="9661525" y="5322888"/>
          <p14:tracePt t="98080" x="9661525" y="5340350"/>
          <p14:tracePt t="98088" x="9661525" y="5357813"/>
          <p14:tracePt t="98096" x="9661525" y="5384800"/>
          <p14:tracePt t="98112" x="9671050" y="5419725"/>
          <p14:tracePt t="98129" x="9680575" y="5456238"/>
          <p14:tracePt t="98146" x="9698038" y="5491163"/>
          <p14:tracePt t="98163" x="9705975" y="5510213"/>
          <p14:tracePt t="98179" x="9715500" y="5518150"/>
          <p14:tracePt t="98196" x="9725025" y="5527675"/>
          <p14:tracePt t="98274" x="9725025" y="5537200"/>
          <p14:tracePt t="98296" x="9725025" y="5545138"/>
          <p14:tracePt t="98312" x="9725025" y="5554663"/>
          <p14:tracePt t="98320" x="9725025" y="5562600"/>
          <p14:tracePt t="98336" x="9725025" y="5572125"/>
          <p14:tracePt t="98350" x="9725025" y="5581650"/>
          <p14:tracePt t="98367" x="9725025" y="5589588"/>
          <p14:tracePt t="98379" x="9725025" y="5599113"/>
          <p14:tracePt t="98396" x="9725025" y="5608638"/>
          <p14:tracePt t="98413" x="9715500" y="5616575"/>
          <p14:tracePt t="98429" x="9715500" y="5634038"/>
          <p14:tracePt t="98446" x="9715500" y="5643563"/>
          <p14:tracePt t="98463" x="9715500" y="5653088"/>
          <p14:tracePt t="98511" x="9715500" y="5661025"/>
          <p14:tracePt t="98519" x="9715500" y="5670550"/>
          <p14:tracePt t="98529" x="9715500" y="5680075"/>
          <p14:tracePt t="98546" x="9715500" y="5688013"/>
          <p14:tracePt t="98562" x="9715500" y="5697538"/>
          <p14:tracePt t="98582" x="9715500" y="5705475"/>
          <p14:tracePt t="98830" x="9725025" y="5715000"/>
          <p14:tracePt t="98868" x="9725025" y="5724525"/>
          <p14:tracePt t="98962" x="9725025" y="5732463"/>
          <p14:tracePt t="98984" x="9732963" y="5732463"/>
          <p14:tracePt t="99094" x="9742488" y="5724525"/>
          <p14:tracePt t="99108" x="9742488" y="5715000"/>
          <p14:tracePt t="99116" x="9742488" y="5705475"/>
          <p14:tracePt t="99129" x="9752013" y="5705475"/>
          <p14:tracePt t="99211" x="9752013" y="5697538"/>
          <p14:tracePt t="99224" x="9769475" y="5697538"/>
          <p14:tracePt t="99232" x="9777413" y="5697538"/>
          <p14:tracePt t="99247" x="9786938" y="5697538"/>
          <p14:tracePt t="99263" x="9796463" y="5697538"/>
          <p14:tracePt t="99279" x="9804400" y="5697538"/>
          <p14:tracePt t="99550" x="9804400" y="5688013"/>
          <p14:tracePt t="99566" x="9804400" y="5680075"/>
          <p14:tracePt t="99572" x="9796463" y="5670550"/>
          <p14:tracePt t="99580" x="9796463" y="5661025"/>
          <p14:tracePt t="99597" x="9786938" y="5653088"/>
          <p14:tracePt t="99613" x="9786938" y="5643563"/>
          <p14:tracePt t="99630" x="9786938" y="5634038"/>
          <p14:tracePt t="99860" x="9796463" y="5634038"/>
          <p14:tracePt t="99976" x="9804400" y="5634038"/>
          <p14:tracePt t="100014" x="9813925" y="5634038"/>
          <p14:tracePt t="100284" x="9813925" y="5616575"/>
          <p14:tracePt t="100292" x="9813925" y="5599113"/>
          <p14:tracePt t="100300" x="9813925" y="5589588"/>
          <p14:tracePt t="100313" x="9813925" y="5572125"/>
          <p14:tracePt t="100330" x="9796463" y="5527675"/>
          <p14:tracePt t="100347" x="9777413" y="5465763"/>
          <p14:tracePt t="100363" x="9752013" y="5384800"/>
          <p14:tracePt t="100380" x="9725025" y="5276850"/>
          <p14:tracePt t="100397" x="9688513" y="5205413"/>
          <p14:tracePt t="100413" x="9671050" y="5170488"/>
          <p14:tracePt t="100430" x="9661525" y="5133975"/>
          <p14:tracePt t="100447" x="9653588" y="5108575"/>
          <p14:tracePt t="100463" x="9644063" y="5089525"/>
          <p14:tracePt t="100480" x="9634538" y="5072063"/>
          <p14:tracePt t="100497" x="9634538" y="5045075"/>
          <p14:tracePt t="100513" x="9626600" y="5018088"/>
          <p14:tracePt t="100529" x="9617075" y="4991100"/>
          <p14:tracePt t="100546" x="9617075" y="4956175"/>
          <p14:tracePt t="100563" x="9609138" y="4919663"/>
          <p14:tracePt t="100580" x="9590088" y="4875213"/>
          <p14:tracePt t="100596" x="9590088" y="4830763"/>
          <p14:tracePt t="100601" x="9590088" y="4813300"/>
          <p14:tracePt t="100613" x="9590088" y="4795838"/>
          <p14:tracePt t="100630" x="9590088" y="4751388"/>
          <p14:tracePt t="100647" x="9590088" y="4679950"/>
          <p14:tracePt t="100663" x="9590088" y="4652963"/>
          <p14:tracePt t="100680" x="9590088" y="4572000"/>
          <p14:tracePt t="100697" x="9590088" y="4518025"/>
          <p14:tracePt t="100713" x="9609138" y="4456113"/>
          <p14:tracePt t="100730" x="9617075" y="4402138"/>
          <p14:tracePt t="100747" x="9634538" y="4357688"/>
          <p14:tracePt t="100763" x="9653588" y="4303713"/>
          <p14:tracePt t="100780" x="9661525" y="4286250"/>
          <p14:tracePt t="100797" x="9671050" y="4241800"/>
          <p14:tracePt t="100813" x="9680575" y="4214813"/>
          <p14:tracePt t="100830" x="9680575" y="4170363"/>
          <p14:tracePt t="100847" x="9680575" y="4125913"/>
          <p14:tracePt t="100863" x="9680575" y="4081463"/>
          <p14:tracePt t="100880" x="9661525" y="4010025"/>
          <p14:tracePt t="100897" x="9634538" y="3956050"/>
          <p14:tracePt t="100913" x="9599613" y="3919538"/>
          <p14:tracePt t="100930" x="9545638" y="3857625"/>
          <p14:tracePt t="100947" x="9483725" y="3776663"/>
          <p14:tracePt t="100963" x="9385300" y="3687763"/>
          <p14:tracePt t="100980" x="9224963" y="3598863"/>
          <p14:tracePt t="100997" x="9117013" y="3544888"/>
          <p14:tracePt t="101013" x="9018588" y="3500438"/>
          <p14:tracePt t="101030" x="8920163" y="3465513"/>
          <p14:tracePt t="101047" x="8848725" y="3429000"/>
          <p14:tracePt t="101063" x="8804275" y="3402013"/>
          <p14:tracePt t="101080" x="8769350" y="3357563"/>
          <p14:tracePt t="101097" x="8751888" y="3313113"/>
          <p14:tracePt t="101113" x="8732838" y="3259138"/>
          <p14:tracePt t="101130" x="8724900" y="3205163"/>
          <p14:tracePt t="101147" x="8680450" y="3125788"/>
          <p14:tracePt t="101163" x="8626475" y="3017838"/>
          <p14:tracePt t="101180" x="8562975" y="2946400"/>
          <p14:tracePt t="101197" x="8466138" y="2874963"/>
          <p14:tracePt t="101213" x="8323263" y="2776538"/>
          <p14:tracePt t="101230" x="8251825" y="2732088"/>
          <p14:tracePt t="101247" x="8215313" y="2697163"/>
          <p14:tracePt t="101263" x="8170863" y="2652713"/>
          <p14:tracePt t="101280" x="8134350" y="2625725"/>
          <p14:tracePt t="101297" x="8089900" y="2598738"/>
          <p14:tracePt t="101313" x="8027988" y="2544763"/>
          <p14:tracePt t="101333" x="8001000" y="2527300"/>
          <p14:tracePt t="101347" x="7983538" y="2490788"/>
          <p14:tracePt t="101363" x="7956550" y="2446338"/>
          <p14:tracePt t="101379" x="7912100" y="2401888"/>
          <p14:tracePt t="101397" x="7867650" y="2357438"/>
          <p14:tracePt t="101413" x="7804150" y="2286000"/>
          <p14:tracePt t="101430" x="7759700" y="2251075"/>
          <p14:tracePt t="101447" x="7724775" y="2205038"/>
          <p14:tracePt t="101463" x="7688263" y="2170113"/>
          <p14:tracePt t="101480" x="7643813" y="2125663"/>
          <p14:tracePt t="101497" x="7599363" y="2071688"/>
          <p14:tracePt t="101513" x="7537450" y="2000250"/>
          <p14:tracePt t="101530" x="7491413" y="1938338"/>
          <p14:tracePt t="101546" x="7439025" y="1884363"/>
          <p14:tracePt t="101563" x="7385050" y="1839913"/>
          <p14:tracePt t="101580" x="7323138" y="1795463"/>
          <p14:tracePt t="101597" x="7269163" y="1751013"/>
          <p14:tracePt t="101601" x="7242175" y="1731963"/>
          <p14:tracePt t="101614" x="7205663" y="1704975"/>
          <p14:tracePt t="101630" x="7126288" y="1660525"/>
          <p14:tracePt t="101647" x="7081838" y="1652588"/>
          <p14:tracePt t="101663" x="7027863" y="1633538"/>
          <p14:tracePt t="101680" x="6991350" y="1625600"/>
          <p14:tracePt t="101697" x="6929438" y="1616075"/>
          <p14:tracePt t="101713" x="6848475" y="1616075"/>
          <p14:tracePt t="101730" x="6742113" y="1643063"/>
          <p14:tracePt t="101746" x="6545263" y="1660525"/>
          <p14:tracePt t="101763" x="6456363" y="1660525"/>
          <p14:tracePt t="101780" x="6402388" y="1660525"/>
          <p14:tracePt t="101797" x="6367463" y="1660525"/>
          <p14:tracePt t="101813" x="6330950" y="1652588"/>
          <p14:tracePt t="101830" x="6286500" y="1643063"/>
          <p14:tracePt t="101847" x="6242050" y="1643063"/>
          <p14:tracePt t="101863" x="6161088" y="1643063"/>
          <p14:tracePt t="101880" x="6089650" y="1643063"/>
          <p14:tracePt t="101897" x="6037263" y="1643063"/>
          <p14:tracePt t="101913" x="5983288" y="1643063"/>
          <p14:tracePt t="101930" x="5929313" y="1633538"/>
          <p14:tracePt t="101947" x="5875338" y="1633538"/>
          <p14:tracePt t="101964" x="5813425" y="1633538"/>
          <p14:tracePt t="101980" x="5776913" y="1633538"/>
          <p14:tracePt t="101997" x="5732463" y="1625600"/>
          <p14:tracePt t="102014" x="5697538" y="1625600"/>
          <p14:tracePt t="102031" x="5626100" y="1616075"/>
          <p14:tracePt t="102047" x="5608638" y="1616075"/>
          <p14:tracePt t="102063" x="5537200" y="1616075"/>
          <p14:tracePt t="102080" x="5518150" y="1616075"/>
          <p14:tracePt t="102097" x="5500688" y="1616075"/>
          <p14:tracePt t="102114" x="5491163" y="1608138"/>
          <p14:tracePt t="102130" x="5483225" y="1608138"/>
          <p14:tracePt t="102147" x="5465763" y="1608138"/>
          <p14:tracePt t="102164" x="5438775" y="1608138"/>
          <p14:tracePt t="102181" x="5402263" y="1608138"/>
          <p14:tracePt t="102197" x="5367338" y="1616075"/>
          <p14:tracePt t="102214" x="5330825" y="1625600"/>
          <p14:tracePt t="102230" x="5286375" y="1643063"/>
          <p14:tracePt t="102247" x="5241925" y="1652588"/>
          <p14:tracePt t="102263" x="5180013" y="1670050"/>
          <p14:tracePt t="102280" x="5143500" y="1687513"/>
          <p14:tracePt t="102297" x="5108575" y="1697038"/>
          <p14:tracePt t="102314" x="5081588" y="1704975"/>
          <p14:tracePt t="102330" x="5037138" y="1714500"/>
          <p14:tracePt t="102347" x="5000625" y="1731963"/>
          <p14:tracePt t="102364" x="4946650" y="1741488"/>
          <p14:tracePt t="102380" x="4848225" y="1768475"/>
          <p14:tracePt t="102397" x="4751388" y="1795463"/>
          <p14:tracePt t="102414" x="4652963" y="1812925"/>
          <p14:tracePt t="102430" x="4554538" y="1822450"/>
          <p14:tracePt t="102447" x="4483100" y="1839913"/>
          <p14:tracePt t="102464" x="4438650" y="1847850"/>
          <p14:tracePt t="102481" x="4402138" y="1857375"/>
          <p14:tracePt t="102497" x="4394200" y="1866900"/>
          <p14:tracePt t="102513" x="4375150" y="1866900"/>
          <p14:tracePt t="102530" x="4348163" y="1884363"/>
          <p14:tracePt t="102547" x="4313238" y="1893888"/>
          <p14:tracePt t="102564" x="4276725" y="1901825"/>
          <p14:tracePt t="102580" x="4259263" y="1911350"/>
          <p14:tracePt t="102597" x="4224338" y="1919288"/>
          <p14:tracePt t="102614" x="4179888" y="1928813"/>
          <p14:tracePt t="102630" x="4143375" y="1938338"/>
          <p14:tracePt t="102647" x="4098925" y="1955800"/>
          <p14:tracePt t="102664" x="4062413" y="1955800"/>
          <p14:tracePt t="102680" x="4037013" y="1955800"/>
          <p14:tracePt t="102697" x="4000500" y="1955800"/>
          <p14:tracePt t="102713" x="3956050" y="1955800"/>
          <p14:tracePt t="102730" x="3938588" y="1955800"/>
          <p14:tracePt t="102747" x="3929063" y="1955800"/>
          <p14:tracePt t="102764" x="3919538" y="1955800"/>
          <p14:tracePt t="102780" x="3911600" y="1955800"/>
          <p14:tracePt t="102814" x="3894138" y="1955800"/>
          <p14:tracePt t="102830" x="3884613" y="1955800"/>
          <p14:tracePt t="102847" x="3875088" y="1955800"/>
          <p14:tracePt t="102864" x="3867150" y="1955800"/>
          <p14:tracePt t="102881" x="3857625" y="1955800"/>
          <p14:tracePt t="102897" x="3840163" y="1955800"/>
          <p14:tracePt t="102914" x="3795713" y="1946275"/>
          <p14:tracePt t="102930" x="3768725" y="1938338"/>
          <p14:tracePt t="102947" x="3741738" y="1928813"/>
          <p14:tracePt t="102964" x="3724275" y="1919288"/>
          <p14:tracePt t="102980" x="3705225" y="1911350"/>
          <p14:tracePt t="102997" x="3697288" y="1911350"/>
          <p14:tracePt t="103014" x="3687763" y="1911350"/>
          <p14:tracePt t="103030" x="3679825" y="1911350"/>
          <p14:tracePt t="103047" x="3643313" y="1893888"/>
          <p14:tracePt t="103064" x="3616325" y="1884363"/>
          <p14:tracePt t="103080" x="3608388" y="1874838"/>
          <p14:tracePt t="103097" x="3589338" y="1866900"/>
          <p14:tracePt t="103114" x="3571875" y="1857375"/>
          <p14:tracePt t="103332" x="3581400" y="1857375"/>
          <p14:tracePt t="103340" x="3589338" y="1857375"/>
          <p14:tracePt t="103349" x="3598863" y="1874838"/>
          <p14:tracePt t="103364" x="3625850" y="1893888"/>
          <p14:tracePt t="103381" x="3660775" y="1901825"/>
          <p14:tracePt t="103397" x="3705225" y="1919288"/>
          <p14:tracePt t="103414" x="3759200" y="1919288"/>
          <p14:tracePt t="103431" x="3822700" y="1946275"/>
          <p14:tracePt t="103447" x="3867150" y="1946275"/>
          <p14:tracePt t="103464" x="3894138" y="1955800"/>
          <p14:tracePt t="103481" x="3938588" y="1973263"/>
          <p14:tracePt t="103497" x="3983038" y="1982788"/>
          <p14:tracePt t="103513" x="4037013" y="2000250"/>
          <p14:tracePt t="103530" x="4125913" y="2009775"/>
          <p14:tracePt t="103547" x="4251325" y="2027238"/>
          <p14:tracePt t="103564" x="4313238" y="2036763"/>
          <p14:tracePt t="103581" x="4384675" y="2054225"/>
          <p14:tracePt t="103597" x="4456113" y="2062163"/>
          <p14:tracePt t="103614" x="4527550" y="2062163"/>
          <p14:tracePt t="103630" x="4608513" y="2054225"/>
          <p14:tracePt t="103647" x="4660900" y="2054225"/>
          <p14:tracePt t="103664" x="4759325" y="2036763"/>
          <p14:tracePt t="103680" x="4983163" y="1955800"/>
          <p14:tracePt t="103697" x="5099050" y="1911350"/>
          <p14:tracePt t="103714" x="5205413" y="1884363"/>
          <p14:tracePt t="103731" x="5276850" y="1866900"/>
          <p14:tracePt t="103747" x="5330825" y="1857375"/>
          <p14:tracePt t="103764" x="5375275" y="1857375"/>
          <p14:tracePt t="103780" x="5456238" y="1847850"/>
          <p14:tracePt t="103797" x="5518150" y="1847850"/>
          <p14:tracePt t="103814" x="5589588" y="1830388"/>
          <p14:tracePt t="103830" x="5680075" y="1803400"/>
          <p14:tracePt t="103847" x="5786438" y="1776413"/>
          <p14:tracePt t="103864" x="5919788" y="1751013"/>
          <p14:tracePt t="103881" x="6062663" y="1731963"/>
          <p14:tracePt t="103897" x="6286500" y="1697038"/>
          <p14:tracePt t="103914" x="6429375" y="1670050"/>
          <p14:tracePt t="103931" x="6562725" y="1643063"/>
          <p14:tracePt t="103947" x="6670675" y="1652588"/>
          <p14:tracePt t="103964" x="6786563" y="1652588"/>
          <p14:tracePt t="103981" x="6938963" y="1652588"/>
          <p14:tracePt t="103997" x="7153275" y="1679575"/>
          <p14:tracePt t="104014" x="7259638" y="1697038"/>
          <p14:tracePt t="104030" x="7358063" y="1704975"/>
          <p14:tracePt t="104047" x="7439025" y="1697038"/>
          <p14:tracePt t="104064" x="7518400" y="1679575"/>
          <p14:tracePt t="104081" x="7608888" y="1660525"/>
          <p14:tracePt t="104098" x="7724775" y="1660525"/>
          <p14:tracePt t="104114" x="7823200" y="1660525"/>
          <p14:tracePt t="104131" x="7920038" y="1670050"/>
          <p14:tracePt t="104147" x="8027988" y="1704975"/>
          <p14:tracePt t="104164" x="8134350" y="1758950"/>
          <p14:tracePt t="104181" x="8197850" y="1812925"/>
          <p14:tracePt t="104197" x="8296275" y="1955800"/>
          <p14:tracePt t="104214" x="8358188" y="2027238"/>
          <p14:tracePt t="104231" x="8412163" y="2116138"/>
          <p14:tracePt t="104247" x="8474075" y="2205038"/>
          <p14:tracePt t="104264" x="8537575" y="2276475"/>
          <p14:tracePt t="104281" x="8626475" y="2339975"/>
          <p14:tracePt t="104297" x="8742363" y="2401888"/>
          <p14:tracePt t="104314" x="8939213" y="2536825"/>
          <p14:tracePt t="104330" x="9045575" y="2608263"/>
          <p14:tracePt t="104347" x="9134475" y="2705100"/>
          <p14:tracePt t="104363" x="9205913" y="2803525"/>
          <p14:tracePt t="104380" x="9277350" y="2911475"/>
          <p14:tracePt t="104397" x="9331325" y="3000375"/>
          <p14:tracePt t="104414" x="9375775" y="3062288"/>
          <p14:tracePt t="104430" x="9456738" y="3160713"/>
          <p14:tracePt t="104447" x="9518650" y="3224213"/>
          <p14:tracePt t="104464" x="9582150" y="3286125"/>
          <p14:tracePt t="104480" x="9653588" y="3348038"/>
          <p14:tracePt t="104497" x="9705975" y="3384550"/>
          <p14:tracePt t="104514" x="9769475" y="3411538"/>
          <p14:tracePt t="104530" x="9848850" y="3438525"/>
          <p14:tracePt t="104547" x="9912350" y="3455988"/>
          <p14:tracePt t="104564" x="9966325" y="3473450"/>
          <p14:tracePt t="104581" x="10001250" y="3482975"/>
          <p14:tracePt t="104597" x="10037763" y="3490913"/>
          <p14:tracePt t="104601" x="10045700" y="3500438"/>
          <p14:tracePt t="104615" x="10063163" y="3509963"/>
          <p14:tracePt t="104647" x="10082213" y="3517900"/>
          <p14:tracePt t="104664" x="10090150" y="3517900"/>
          <p14:tracePt t="104681" x="10109200" y="3527425"/>
          <p14:tracePt t="104697" x="10126663" y="3527425"/>
          <p14:tracePt t="104714" x="10161588" y="3527425"/>
          <p14:tracePt t="104731" x="10206038" y="3509963"/>
          <p14:tracePt t="104747" x="10252075" y="3490913"/>
          <p14:tracePt t="104764" x="10277475" y="3482975"/>
          <p14:tracePt t="104781" x="10287000" y="3465513"/>
          <p14:tracePt t="104797" x="10296525" y="3455988"/>
          <p14:tracePt t="104814" x="10304463" y="3455988"/>
          <p14:tracePt t="104831" x="10313988" y="3446463"/>
          <p14:tracePt t="104847" x="10323513" y="3419475"/>
          <p14:tracePt t="104864" x="10331450" y="3384550"/>
          <p14:tracePt t="104881" x="10340975" y="3340100"/>
          <p14:tracePt t="104897" x="10358438" y="3295650"/>
          <p14:tracePt t="104914" x="10367963" y="3259138"/>
          <p14:tracePt t="104931" x="10375900" y="3214688"/>
          <p14:tracePt t="104947" x="10394950" y="3170238"/>
          <p14:tracePt t="104964" x="10402888" y="3116263"/>
          <p14:tracePt t="104981" x="10402888" y="3081338"/>
          <p14:tracePt t="104997" x="10412413" y="3062288"/>
          <p14:tracePt t="105014" x="10412413" y="3044825"/>
          <p14:tracePt t="105031" x="10412413" y="3036888"/>
          <p14:tracePt t="105047" x="10412413" y="3027363"/>
          <p14:tracePt t="105079" x="10412413" y="3017838"/>
          <p14:tracePt t="105095" x="10420350" y="3009900"/>
          <p14:tracePt t="105150" x="10412413" y="3009900"/>
          <p14:tracePt t="105158" x="10402888" y="3009900"/>
          <p14:tracePt t="105166" x="10394950" y="3017838"/>
          <p14:tracePt t="105181" x="10367963" y="3017838"/>
          <p14:tracePt t="105198" x="10277475" y="3054350"/>
          <p14:tracePt t="105214" x="10188575" y="3071813"/>
          <p14:tracePt t="105231" x="10109200" y="3081338"/>
          <p14:tracePt t="105248" x="10055225" y="3081338"/>
          <p14:tracePt t="105265" x="10001250" y="3071813"/>
          <p14:tracePt t="105281" x="9947275" y="3054350"/>
          <p14:tracePt t="105297" x="9867900" y="3036888"/>
          <p14:tracePt t="105314" x="9831388" y="3027363"/>
          <p14:tracePt t="105331" x="9796463" y="3000375"/>
          <p14:tracePt t="105347" x="9786938" y="2965450"/>
          <p14:tracePt t="105364" x="9777413" y="2928938"/>
          <p14:tracePt t="105380" x="9769475" y="2894013"/>
          <p14:tracePt t="105398" x="9769475" y="2847975"/>
          <p14:tracePt t="105414" x="9777413" y="2822575"/>
          <p14:tracePt t="105431" x="9786938" y="2803525"/>
          <p14:tracePt t="105448" x="9796463" y="2795588"/>
          <p14:tracePt t="105464" x="9804400" y="2786063"/>
          <p14:tracePt t="105481" x="9813925" y="2776538"/>
          <p14:tracePt t="105498" x="9840913" y="2751138"/>
          <p14:tracePt t="105514" x="9858375" y="2732088"/>
          <p14:tracePt t="105531" x="9875838" y="2705100"/>
          <p14:tracePt t="105548" x="9902825" y="2679700"/>
          <p14:tracePt t="105564" x="9920288" y="2660650"/>
          <p14:tracePt t="105581" x="9939338" y="2652713"/>
          <p14:tracePt t="105598" x="9947275" y="2633663"/>
          <p14:tracePt t="105615" x="9956800" y="2633663"/>
          <p14:tracePt t="105714" x="9956800" y="2652713"/>
          <p14:tracePt t="105722" x="9966325" y="2670175"/>
          <p14:tracePt t="105731" x="9974263" y="2697163"/>
          <p14:tracePt t="105748" x="9983788" y="2724150"/>
          <p14:tracePt t="105764" x="10001250" y="2751138"/>
          <p14:tracePt t="105781" x="10028238" y="2776538"/>
          <p14:tracePt t="105798" x="10037763" y="2786063"/>
          <p14:tracePt t="105815" x="10055225" y="2795588"/>
          <p14:tracePt t="105831" x="10072688" y="2813050"/>
          <p14:tracePt t="105848" x="10082213" y="2822575"/>
          <p14:tracePt t="105864" x="10082213" y="2830513"/>
          <p14:tracePt t="105881" x="10090150" y="2840038"/>
          <p14:tracePt t="105898" x="10090150" y="2847975"/>
          <p14:tracePt t="105931" x="10090150" y="2857500"/>
          <p14:tracePt t="105948" x="10090150" y="2867025"/>
          <p14:tracePt t="105964" x="10090150" y="2874963"/>
          <p14:tracePt t="105986" x="10090150" y="2884488"/>
          <p14:tracePt t="106002" x="10090150" y="2894013"/>
          <p14:tracePt t="106015" x="10082213" y="2901950"/>
          <p14:tracePt t="106031" x="10082213" y="2911475"/>
          <p14:tracePt t="106048" x="10063163" y="2938463"/>
          <p14:tracePt t="106065" x="10055225" y="2965450"/>
          <p14:tracePt t="106081" x="10037763" y="2990850"/>
          <p14:tracePt t="106098" x="10028238" y="3027363"/>
          <p14:tracePt t="106114" x="10010775" y="3062288"/>
          <p14:tracePt t="106131" x="10001250" y="3098800"/>
          <p14:tracePt t="106148" x="9983788" y="3170238"/>
          <p14:tracePt t="106164" x="9966325" y="3205163"/>
          <p14:tracePt t="106181" x="9956800" y="3251200"/>
          <p14:tracePt t="106198" x="9939338" y="3295650"/>
          <p14:tracePt t="106214" x="9939338" y="3330575"/>
          <p14:tracePt t="106231" x="9939338" y="3367088"/>
          <p14:tracePt t="106248" x="9929813" y="3402013"/>
          <p14:tracePt t="106264" x="9920288" y="3446463"/>
          <p14:tracePt t="106281" x="9912350" y="3482975"/>
          <p14:tracePt t="106298" x="9902825" y="3527425"/>
          <p14:tracePt t="106314" x="9902825" y="3581400"/>
          <p14:tracePt t="106331" x="9902825" y="3633788"/>
          <p14:tracePt t="106348" x="9902825" y="3697288"/>
          <p14:tracePt t="106365" x="9902825" y="3795713"/>
          <p14:tracePt t="106381" x="9902825" y="3840163"/>
          <p14:tracePt t="106398" x="9885363" y="3894138"/>
          <p14:tracePt t="106415" x="9885363" y="3929063"/>
          <p14:tracePt t="106431" x="9885363" y="3965575"/>
          <p14:tracePt t="106448" x="9875838" y="4010025"/>
          <p14:tracePt t="106465" x="9875838" y="4054475"/>
          <p14:tracePt t="106481" x="9875838" y="4125913"/>
          <p14:tracePt t="106497" x="9875838" y="4179888"/>
          <p14:tracePt t="106514" x="9858375" y="4232275"/>
          <p14:tracePt t="106531" x="9840913" y="4276725"/>
          <p14:tracePt t="106547" x="9831388" y="4348163"/>
          <p14:tracePt t="106565" x="9813925" y="4402138"/>
          <p14:tracePt t="106581" x="9796463" y="4456113"/>
          <p14:tracePt t="106598" x="9786938" y="4572000"/>
          <p14:tracePt t="106615" x="9786938" y="4633913"/>
          <p14:tracePt t="106631" x="9786938" y="4679950"/>
          <p14:tracePt t="106648" x="9786938" y="4724400"/>
          <p14:tracePt t="106665" x="9786938" y="4759325"/>
          <p14:tracePt t="106681" x="9786938" y="4786313"/>
          <p14:tracePt t="106698" x="9786938" y="4803775"/>
          <p14:tracePt t="106715" x="9796463" y="4813300"/>
          <p14:tracePt t="106748" x="9796463" y="4822825"/>
          <p14:tracePt t="106836" x="9796463" y="4830763"/>
          <p14:tracePt t="106852" x="9796463" y="4840288"/>
          <p14:tracePt t="106860" x="9804400" y="4857750"/>
          <p14:tracePt t="106868" x="9804400" y="4875213"/>
          <p14:tracePt t="106881" x="9804400" y="4894263"/>
          <p14:tracePt t="106898" x="9813925" y="4938713"/>
          <p14:tracePt t="106915" x="9813925" y="4956175"/>
          <p14:tracePt t="106931" x="9813925" y="4983163"/>
          <p14:tracePt t="106948" x="9813925" y="5010150"/>
          <p14:tracePt t="106965" x="9813925" y="5018088"/>
          <p14:tracePt t="106981" x="9813925" y="5027613"/>
          <p14:tracePt t="106998" x="9823450" y="5027613"/>
          <p14:tracePt t="107015" x="9823450" y="5045075"/>
          <p14:tracePt t="107031" x="9823450" y="5054600"/>
          <p14:tracePt t="107065" x="9823450" y="5062538"/>
          <p14:tracePt t="107081" x="9823450" y="5081588"/>
          <p14:tracePt t="107246" x="9823450" y="5072063"/>
          <p14:tracePt t="107262" x="9813925" y="5072063"/>
          <p14:tracePt t="107270" x="9813925" y="5062538"/>
          <p14:tracePt t="107281" x="9804400" y="5062538"/>
          <p14:tracePt t="107298" x="9796463" y="5062538"/>
          <p14:tracePt t="107315" x="9786938" y="5054600"/>
          <p14:tracePt t="107586" x="9786938" y="5072063"/>
          <p14:tracePt t="107602" x="9786938" y="5081588"/>
          <p14:tracePt t="107610" x="9786938" y="5089525"/>
          <p14:tracePt t="107618" x="9786938" y="5099050"/>
          <p14:tracePt t="107631" x="9786938" y="5116513"/>
          <p14:tracePt t="107648" x="9804400" y="5153025"/>
          <p14:tracePt t="107665" x="9813925" y="5160963"/>
          <p14:tracePt t="107682" x="9823450" y="5170488"/>
          <p14:tracePt t="107698" x="9823450" y="5187950"/>
          <p14:tracePt t="107715" x="9831388" y="5197475"/>
          <p14:tracePt t="107731" x="9848850" y="5224463"/>
          <p14:tracePt t="107748" x="9858375" y="5251450"/>
          <p14:tracePt t="107765" x="9875838" y="5295900"/>
          <p14:tracePt t="107781" x="9885363" y="5330825"/>
          <p14:tracePt t="107798" x="9902825" y="5357813"/>
          <p14:tracePt t="107815" x="9912350" y="5402263"/>
          <p14:tracePt t="107832" x="9920288" y="5438775"/>
          <p14:tracePt t="107849" x="9929813" y="5500688"/>
          <p14:tracePt t="107865" x="9939338" y="5518150"/>
          <p14:tracePt t="107882" x="9956800" y="5572125"/>
          <p14:tracePt t="107898" x="9966325" y="5608638"/>
          <p14:tracePt t="107915" x="9983788" y="5643563"/>
          <p14:tracePt t="107932" x="9991725" y="5688013"/>
          <p14:tracePt t="107949" x="10010775" y="5741988"/>
          <p14:tracePt t="107965" x="10018713" y="5759450"/>
          <p14:tracePt t="107981" x="10018713" y="5786438"/>
          <p14:tracePt t="107998" x="10028238" y="5795963"/>
          <p14:tracePt t="108015" x="10028238" y="5803900"/>
          <p14:tracePt t="108032" x="10037763" y="5813425"/>
          <p14:tracePt t="108048" x="10037763" y="5822950"/>
          <p14:tracePt t="108065" x="10037763" y="5840413"/>
          <p14:tracePt t="108081" x="10037763" y="5857875"/>
          <p14:tracePt t="108098" x="10037763" y="5875338"/>
          <p14:tracePt t="108115" x="10028238" y="5894388"/>
          <p14:tracePt t="108132" x="10028238" y="5902325"/>
          <p14:tracePt t="108148" x="10018713" y="5929313"/>
          <p14:tracePt t="108165" x="10010775" y="5946775"/>
          <p14:tracePt t="108182" x="9991725" y="5983288"/>
          <p14:tracePt t="108198" x="9983788" y="5991225"/>
          <p14:tracePt t="108314" x="9974263" y="5991225"/>
          <p14:tracePt t="108322" x="9956800" y="5983288"/>
          <p14:tracePt t="108332" x="9956800" y="5973763"/>
          <p14:tracePt t="108348" x="9929813" y="5965825"/>
          <p14:tracePt t="108365" x="9912350" y="5956300"/>
          <p14:tracePt t="108382" x="9902825" y="5946775"/>
          <p14:tracePt t="108398" x="9902825" y="5938838"/>
          <p14:tracePt t="108415" x="9894888" y="5938838"/>
          <p14:tracePt t="108432" x="9885363" y="5938838"/>
          <p14:tracePt t="108448" x="9875838" y="5929313"/>
          <p14:tracePt t="108465" x="9867900" y="5919788"/>
          <p14:tracePt t="108482" x="9858375" y="5902325"/>
          <p14:tracePt t="108498" x="9848850" y="5894388"/>
          <p14:tracePt t="108531" x="9840913" y="5884863"/>
          <p14:tracePt t="108601" x="9840913" y="5875338"/>
          <p14:tracePt t="109266" x="9848850" y="5884863"/>
          <p14:tracePt t="109274" x="9858375" y="5884863"/>
          <p14:tracePt t="109296" x="9858375" y="5894388"/>
          <p14:tracePt t="109514" x="9848850" y="5894388"/>
          <p14:tracePt t="109521" x="9848850" y="5884863"/>
          <p14:tracePt t="109531" x="9840913" y="5884863"/>
          <p14:tracePt t="109548" x="9831388" y="5867400"/>
          <p14:tracePt t="109565" x="9823450" y="5867400"/>
          <p14:tracePt t="109582" x="9813925" y="5857875"/>
          <p14:tracePt t="109643" x="9804400" y="5848350"/>
          <p14:tracePt t="109776" x="9796463" y="5848350"/>
          <p14:tracePt t="109784" x="9796463" y="5840413"/>
          <p14:tracePt t="109792" x="9796463" y="5830888"/>
          <p14:tracePt t="109954" x="9786938" y="5822950"/>
          <p14:tracePt t="109970" x="9777413" y="5813425"/>
          <p14:tracePt t="109977" x="9777413" y="5803900"/>
          <p14:tracePt t="109986" x="9769475" y="5795963"/>
          <p14:tracePt t="110001" x="9759950" y="5776913"/>
          <p14:tracePt t="110016" x="9752013" y="5768975"/>
          <p14:tracePt t="110032" x="9752013" y="5759450"/>
          <p14:tracePt t="110049" x="9752013" y="5751513"/>
          <p14:tracePt t="110065" x="9752013" y="5741988"/>
          <p14:tracePt t="110082" x="9752013" y="5732463"/>
          <p14:tracePt t="110099" x="9742488" y="5724525"/>
          <p14:tracePt t="110115" x="9742488" y="5705475"/>
          <p14:tracePt t="110148" x="9742488" y="5697538"/>
          <p14:tracePt t="110202" x="9742488" y="5688013"/>
          <p14:tracePt t="110472" x="9732963" y="5670550"/>
          <p14:tracePt t="110480" x="9725025" y="5661025"/>
          <p14:tracePt t="110488" x="9725025" y="5653088"/>
          <p14:tracePt t="110499" x="9725025" y="5626100"/>
          <p14:tracePt t="110515" x="9725025" y="5608638"/>
          <p14:tracePt t="110532" x="9725025" y="5599113"/>
          <p14:tracePt t="110548" x="9725025" y="5589588"/>
          <p14:tracePt t="110573" x="9725025" y="5581650"/>
          <p14:tracePt t="110597" x="9715500" y="5581650"/>
          <p14:tracePt t="110682" x="9715500" y="5589588"/>
          <p14:tracePt t="110696" x="9725025" y="5589588"/>
          <p14:tracePt t="110704" x="9725025" y="5599113"/>
          <p14:tracePt t="110728" x="9725025" y="5608638"/>
          <p14:tracePt t="110736" x="9732963" y="5608638"/>
          <p14:tracePt t="110751" x="9742488" y="5608638"/>
          <p14:tracePt t="110767" x="9742488" y="5616575"/>
          <p14:tracePt t="110952" x="9742488" y="5608638"/>
          <p14:tracePt t="110960" x="9732963" y="5608638"/>
          <p14:tracePt t="110968" x="9732963" y="5599113"/>
          <p14:tracePt t="110982" x="9732963" y="5589588"/>
          <p14:tracePt t="111060" x="9732963" y="5581650"/>
          <p14:tracePt t="111192" x="9742488" y="5581650"/>
          <p14:tracePt t="111201" x="9752013" y="5581650"/>
          <p14:tracePt t="111216" x="9759950" y="5572125"/>
          <p14:tracePt t="111230" x="9769475" y="5562600"/>
          <p14:tracePt t="111238" x="9777413" y="5562600"/>
          <p14:tracePt t="111249" x="9777413" y="5554663"/>
          <p14:tracePt t="111266" x="9786938" y="5537200"/>
          <p14:tracePt t="111283" x="9796463" y="5518150"/>
          <p14:tracePt t="111324" x="9796463" y="5510213"/>
          <p14:tracePt t="111332" x="9804400" y="5510213"/>
          <p14:tracePt t="111349" x="9813925" y="5500688"/>
          <p14:tracePt t="111366" x="9813925" y="5483225"/>
          <p14:tracePt t="111383" x="9823450" y="5473700"/>
          <p14:tracePt t="111416" x="9831388" y="5456238"/>
          <p14:tracePt t="111432" x="9831388" y="5438775"/>
          <p14:tracePt t="111449" x="9848850" y="5419725"/>
          <p14:tracePt t="111466" x="9848850" y="5402263"/>
          <p14:tracePt t="111482" x="9858375" y="5384800"/>
          <p14:tracePt t="111499" x="9858375" y="5367338"/>
          <p14:tracePt t="111515" x="9867900" y="5348288"/>
          <p14:tracePt t="111532" x="9867900" y="5340350"/>
          <p14:tracePt t="111549" x="9867900" y="5330825"/>
          <p14:tracePt t="111565" x="9867900" y="5313363"/>
          <p14:tracePt t="111582" x="9867900" y="5295900"/>
          <p14:tracePt t="111599" x="9885363" y="5268913"/>
          <p14:tracePt t="111616" x="9885363" y="5251450"/>
          <p14:tracePt t="111620" x="9894888" y="5241925"/>
          <p14:tracePt t="111633" x="9894888" y="5232400"/>
          <p14:tracePt t="111649" x="9894888" y="5224463"/>
          <p14:tracePt t="111665" x="9894888" y="5214938"/>
          <p14:tracePt t="111682" x="9902825" y="5197475"/>
          <p14:tracePt t="111699" x="9912350" y="5187950"/>
          <p14:tracePt t="111715" x="9912350" y="5180013"/>
          <p14:tracePt t="111732" x="9920288" y="5170488"/>
          <p14:tracePt t="111749" x="9920288" y="5153025"/>
          <p14:tracePt t="111766" x="9929813" y="5116513"/>
          <p14:tracePt t="111783" x="9929813" y="5081588"/>
          <p14:tracePt t="111799" x="9939338" y="5045075"/>
          <p14:tracePt t="111816" x="9939338" y="5000625"/>
          <p14:tracePt t="111833" x="9939338" y="4965700"/>
          <p14:tracePt t="111849" x="9939338" y="4956175"/>
          <p14:tracePt t="111866" x="9939338" y="4938713"/>
          <p14:tracePt t="111958" x="9939338" y="4929188"/>
          <p14:tracePt t="111974" x="9939338" y="4919663"/>
          <p14:tracePt t="111988" x="9939338" y="4911725"/>
          <p14:tracePt t="112004" x="9939338" y="4902200"/>
          <p14:tracePt t="112020" x="9939338" y="4894263"/>
          <p14:tracePt t="112036" x="9939338" y="4884738"/>
          <p14:tracePt t="112042" x="9929813" y="4884738"/>
          <p14:tracePt t="112344" x="9929813" y="4894263"/>
          <p14:tracePt t="112352" x="9929813" y="4911725"/>
          <p14:tracePt t="112360" x="9929813" y="4919663"/>
          <p14:tracePt t="112368" x="9939338" y="4938713"/>
          <p14:tracePt t="112383" x="9939338" y="4946650"/>
          <p14:tracePt t="112399" x="9947275" y="4965700"/>
          <p14:tracePt t="112416" x="9947275" y="4991100"/>
          <p14:tracePt t="112433" x="9947275" y="5000625"/>
          <p14:tracePt t="112449" x="9947275" y="5010150"/>
          <p14:tracePt t="112466" x="9947275" y="5018088"/>
          <p14:tracePt t="112670" x="9947275" y="5027613"/>
          <p14:tracePt t="112724" x="9947275" y="5037138"/>
          <p14:tracePt t="112800" x="9956800" y="5037138"/>
          <p14:tracePt t="112808" x="9966325" y="5027613"/>
          <p14:tracePt t="112832" x="9974263" y="5027613"/>
          <p14:tracePt t="112910" x="9983788" y="5027613"/>
          <p14:tracePt t="112940" x="9991725" y="5027613"/>
          <p14:tracePt t="112964" x="10001250" y="5027613"/>
          <p14:tracePt t="112972" x="10010775" y="5027613"/>
          <p14:tracePt t="113002" x="10018713" y="5027613"/>
          <p14:tracePt t="113040" x="10028238" y="5027613"/>
          <p14:tracePt t="113142" x="10037763" y="5027613"/>
          <p14:tracePt t="113180" x="10037763" y="5037138"/>
          <p14:tracePt t="113334" x="10045700" y="5045075"/>
          <p14:tracePt t="113342" x="10055225" y="5045075"/>
          <p14:tracePt t="113350" x="10055225" y="5054600"/>
          <p14:tracePt t="113366" x="10072688" y="5062538"/>
          <p14:tracePt t="113383" x="10082213" y="5072063"/>
          <p14:tracePt t="113399" x="10090150" y="5089525"/>
          <p14:tracePt t="113416" x="10099675" y="5099050"/>
          <p14:tracePt t="113433" x="10109200" y="5108575"/>
          <p14:tracePt t="113450" x="10117138" y="5116513"/>
          <p14:tracePt t="113552" x="10126663" y="5116513"/>
          <p14:tracePt t="113760" x="10153650" y="5099050"/>
          <p14:tracePt t="113768" x="10161588" y="5089525"/>
          <p14:tracePt t="113776" x="10180638" y="5081588"/>
          <p14:tracePt t="113785" x="10206038" y="5072063"/>
          <p14:tracePt t="113799" x="10242550" y="5054600"/>
          <p14:tracePt t="113816" x="10277475" y="5037138"/>
          <p14:tracePt t="113833" x="10304463" y="5018088"/>
          <p14:tracePt t="113850" x="10323513" y="5010150"/>
          <p14:tracePt t="113866" x="10331450" y="5000625"/>
          <p14:tracePt t="113883" x="10348913" y="5000625"/>
          <p14:tracePt t="113899" x="10375900" y="5000625"/>
          <p14:tracePt t="113916" x="10412413" y="5018088"/>
          <p14:tracePt t="113933" x="10447338" y="5027613"/>
          <p14:tracePt t="113950" x="10491788" y="5054600"/>
          <p14:tracePt t="113966" x="10528300" y="5081588"/>
          <p14:tracePt t="113983" x="10555288" y="5126038"/>
          <p14:tracePt t="113999" x="10582275" y="5180013"/>
          <p14:tracePt t="114016" x="10599738" y="5232400"/>
          <p14:tracePt t="114033" x="10609263" y="5268913"/>
          <p14:tracePt t="114050" x="10626725" y="5303838"/>
          <p14:tracePt t="114066" x="10634663" y="5313363"/>
          <p14:tracePt t="114083" x="10634663" y="5322888"/>
          <p14:tracePt t="114099" x="10634663" y="5340350"/>
          <p14:tracePt t="114116" x="10634663" y="5357813"/>
          <p14:tracePt t="114133" x="10634663" y="5384800"/>
          <p14:tracePt t="114150" x="10634663" y="5411788"/>
          <p14:tracePt t="114166" x="10634663" y="5438775"/>
          <p14:tracePt t="114183" x="10634663" y="5446713"/>
          <p14:tracePt t="114200" x="10634663" y="5483225"/>
          <p14:tracePt t="114216" x="10617200" y="5537200"/>
          <p14:tracePt t="114233" x="10609263" y="5572125"/>
          <p14:tracePt t="114250" x="10590213" y="5589588"/>
          <p14:tracePt t="114283" x="10582275" y="5599113"/>
          <p14:tracePt t="114300" x="10582275" y="5608638"/>
          <p14:tracePt t="114316" x="10582275" y="5616575"/>
          <p14:tracePt t="114333" x="10563225" y="5626100"/>
          <p14:tracePt t="114350" x="10545763" y="5643563"/>
          <p14:tracePt t="114366" x="10501313" y="5680075"/>
          <p14:tracePt t="114383" x="10466388" y="5724525"/>
          <p14:tracePt t="114400" x="10420350" y="5751513"/>
          <p14:tracePt t="114417" x="10358438" y="5795963"/>
          <p14:tracePt t="114433" x="10340975" y="5813425"/>
          <p14:tracePt t="114450" x="10277475" y="5867400"/>
          <p14:tracePt t="114466" x="10252075" y="5894388"/>
          <p14:tracePt t="114483" x="10215563" y="5929313"/>
          <p14:tracePt t="114499" x="10171113" y="5956300"/>
          <p14:tracePt t="114516" x="10144125" y="5983288"/>
          <p14:tracePt t="114533" x="10099675" y="6010275"/>
          <p14:tracePt t="114549" x="10063163" y="6037263"/>
          <p14:tracePt t="114566" x="10055225" y="6045200"/>
          <p14:tracePt t="114583" x="10045700" y="6045200"/>
          <p14:tracePt t="114600" x="10037763" y="6054725"/>
          <p14:tracePt t="114617" x="10018713" y="6062663"/>
          <p14:tracePt t="114635" x="10010775" y="6062663"/>
          <p14:tracePt t="114657" x="10001250" y="6062663"/>
          <p14:tracePt t="114673" x="9991725" y="6062663"/>
          <p14:tracePt t="114687" x="9991725" y="6072188"/>
          <p14:tracePt t="114700" x="9983788" y="6072188"/>
          <p14:tracePt t="114717" x="9974263" y="6072188"/>
          <p14:tracePt t="114733" x="9966325" y="6072188"/>
          <p14:tracePt t="114750" x="9956800" y="6072188"/>
          <p14:tracePt t="114781" x="9947275" y="6072188"/>
          <p14:tracePt t="114789" x="9939338" y="6062663"/>
          <p14:tracePt t="114800" x="9939338" y="6054725"/>
          <p14:tracePt t="114817" x="9929813" y="6045200"/>
          <p14:tracePt t="114833" x="9920288" y="6037263"/>
          <p14:tracePt t="114850" x="9912350" y="6018213"/>
          <p14:tracePt t="114866" x="9902825" y="6010275"/>
          <p14:tracePt t="114883" x="9902825" y="6000750"/>
          <p14:tracePt t="114900" x="9894888" y="5983288"/>
          <p14:tracePt t="115044" x="9894888" y="5973763"/>
          <p14:tracePt t="115076" x="9885363" y="5965825"/>
          <p14:tracePt t="115602" x="9894888" y="5956300"/>
          <p14:tracePt t="115610" x="9894888" y="5946775"/>
          <p14:tracePt t="115616" x="9902825" y="5946775"/>
          <p14:tracePt t="115640" x="9912350" y="5946775"/>
          <p14:tracePt t="115656" x="9920288" y="5946775"/>
          <p14:tracePt t="115667" x="9920288" y="5938838"/>
          <p14:tracePt t="115683" x="9929813" y="5938838"/>
          <p14:tracePt t="115700" x="9939338" y="5938838"/>
          <p14:tracePt t="115719" x="9947275" y="5938838"/>
          <p14:tracePt t="115764" x="9956800" y="5938838"/>
          <p14:tracePt t="115780" x="9966325" y="5946775"/>
          <p14:tracePt t="115794" x="9974263" y="5946775"/>
          <p14:tracePt t="115802" x="9983788" y="5946775"/>
          <p14:tracePt t="115817" x="9991725" y="5946775"/>
          <p14:tracePt t="115833" x="10001250" y="5946775"/>
          <p14:tracePt t="115942" x="10001250" y="5938838"/>
          <p14:tracePt t="115958" x="10001250" y="5929313"/>
          <p14:tracePt t="115972" x="9983788" y="5919788"/>
          <p14:tracePt t="115980" x="9974263" y="5911850"/>
          <p14:tracePt t="115988" x="9966325" y="5902325"/>
          <p14:tracePt t="116000" x="9947275" y="5894388"/>
          <p14:tracePt t="116017" x="9929813" y="5875338"/>
          <p14:tracePt t="116033" x="9920288" y="5857875"/>
          <p14:tracePt t="116050" x="9912350" y="5848350"/>
          <p14:tracePt t="116067" x="9902825" y="5848350"/>
          <p14:tracePt t="116084" x="9902825" y="5840413"/>
          <p14:tracePt t="116142" x="9894888" y="5830888"/>
          <p14:tracePt t="116151" x="9894888" y="5822950"/>
          <p14:tracePt t="116166" x="9885363" y="5822950"/>
          <p14:tracePt t="116260" x="9875838" y="5813425"/>
          <p14:tracePt t="116266" x="9867900" y="5813425"/>
          <p14:tracePt t="116274" x="9867900" y="5803900"/>
          <p14:tracePt t="116283" x="9858375" y="5803900"/>
          <p14:tracePt t="116300" x="9858375" y="5795963"/>
          <p14:tracePt t="116317" x="9848850" y="5786438"/>
          <p14:tracePt t="116334" x="9840913" y="5776913"/>
          <p14:tracePt t="116351" x="9831388" y="5768975"/>
          <p14:tracePt t="116383" x="9823450" y="5768975"/>
          <p14:tracePt t="116406" x="9813925" y="5759450"/>
          <p14:tracePt t="116430" x="9804400" y="5759450"/>
          <p14:tracePt t="116438" x="9796463" y="5759450"/>
          <p14:tracePt t="116452" x="9786938" y="5759450"/>
          <p14:tracePt t="116469" x="9777413" y="5759450"/>
          <p14:tracePt t="116484" x="9769475" y="5751513"/>
          <p14:tracePt t="116500" x="9759950" y="5751513"/>
          <p14:tracePt t="116517" x="9752013" y="5741988"/>
          <p14:tracePt t="116533" x="9742488" y="5741988"/>
          <p14:tracePt t="116550" x="9725025" y="5732463"/>
          <p14:tracePt t="116567" x="9715500" y="5732463"/>
          <p14:tracePt t="116600" x="9705975" y="5732463"/>
          <p14:tracePt t="116617" x="9698038" y="5732463"/>
          <p14:tracePt t="116786" x="9680575" y="5741988"/>
          <p14:tracePt t="116792" x="9680575" y="5751513"/>
          <p14:tracePt t="116800" x="9671050" y="5751513"/>
          <p14:tracePt t="116817" x="9671050" y="5759450"/>
          <p14:tracePt t="116833" x="9653588" y="5759450"/>
          <p14:tracePt t="116867" x="9644063" y="5768975"/>
          <p14:tracePt t="116884" x="9634538" y="5768975"/>
          <p14:tracePt t="116901" x="9626600" y="5768975"/>
          <p14:tracePt t="116917" x="9609138" y="5786438"/>
          <p14:tracePt t="116934" x="9599613" y="5795963"/>
          <p14:tracePt t="116950" x="9582150" y="5813425"/>
          <p14:tracePt t="116967" x="9545638" y="5830888"/>
          <p14:tracePt t="116984" x="9510713" y="5840413"/>
          <p14:tracePt t="117001" x="9501188" y="5848350"/>
          <p14:tracePt t="117017" x="9491663" y="5857875"/>
          <p14:tracePt t="117086" x="9474200" y="5875338"/>
          <p14:tracePt t="117102" x="9466263" y="5875338"/>
          <p14:tracePt t="117110" x="9466263" y="5884863"/>
          <p14:tracePt t="117120" x="9456738" y="5884863"/>
          <p14:tracePt t="117133" x="9447213" y="5902325"/>
          <p14:tracePt t="117150" x="9420225" y="5911850"/>
          <p14:tracePt t="117167" x="9402763" y="5919788"/>
          <p14:tracePt t="117171" x="9402763" y="5929313"/>
          <p14:tracePt t="117184" x="9394825" y="5929313"/>
          <p14:tracePt t="117388" x="9394825" y="5919788"/>
          <p14:tracePt t="117396" x="9394825" y="5911850"/>
          <p14:tracePt t="117404" x="9402763" y="5911850"/>
          <p14:tracePt t="117417" x="9402763" y="5902325"/>
          <p14:tracePt t="117434" x="9394825" y="5894388"/>
          <p14:tracePt t="117450" x="9375775" y="5884863"/>
          <p14:tracePt t="117467" x="9331325" y="5884863"/>
          <p14:tracePt t="117484" x="9296400" y="5894388"/>
          <p14:tracePt t="117500" x="9269413" y="5902325"/>
          <p14:tracePt t="117628" x="9259888" y="5902325"/>
          <p14:tracePt t="117644" x="9242425" y="5902325"/>
          <p14:tracePt t="117652" x="9232900" y="5902325"/>
          <p14:tracePt t="117660" x="9232900" y="5894388"/>
          <p14:tracePt t="117669" x="9224963" y="5875338"/>
          <p14:tracePt t="117684" x="9205913" y="5830888"/>
          <p14:tracePt t="117700" x="9180513" y="5786438"/>
          <p14:tracePt t="117717" x="9144000" y="5724525"/>
          <p14:tracePt t="117734" x="9099550" y="5670550"/>
          <p14:tracePt t="117751" x="9072563" y="5634038"/>
          <p14:tracePt t="117768" x="9045575" y="5608638"/>
          <p14:tracePt t="117784" x="9037638" y="5599113"/>
          <p14:tracePt t="117801" x="9028113" y="5581650"/>
          <p14:tracePt t="117817" x="9018588" y="5572125"/>
          <p14:tracePt t="117834" x="9010650" y="5562600"/>
          <p14:tracePt t="117851" x="8991600" y="5545138"/>
          <p14:tracePt t="117867" x="8983663" y="5545138"/>
          <p14:tracePt t="117884" x="8983663" y="5537200"/>
          <p14:tracePt t="117900" x="8974138" y="5527675"/>
          <p14:tracePt t="117917" x="8974138" y="5518150"/>
          <p14:tracePt t="117934" x="8966200" y="5510213"/>
          <p14:tracePt t="117950" x="8956675" y="5500688"/>
          <p14:tracePt t="117967" x="8939213" y="5483225"/>
          <p14:tracePt t="117984" x="8929688" y="5483225"/>
          <p14:tracePt t="118000" x="8929688" y="5473700"/>
          <p14:tracePt t="118017" x="8920163" y="5473700"/>
          <p14:tracePt t="118034" x="8912225" y="5473700"/>
          <p14:tracePt t="118050" x="8902700" y="5465763"/>
          <p14:tracePt t="118067" x="8894763" y="5465763"/>
          <p14:tracePt t="118084" x="8885238" y="5465763"/>
          <p14:tracePt t="118101" x="8875713" y="5456238"/>
          <p14:tracePt t="118134" x="8867775" y="5446713"/>
          <p14:tracePt t="118151" x="8858250" y="5438775"/>
          <p14:tracePt t="118167" x="8840788" y="5419725"/>
          <p14:tracePt t="118185" x="8823325" y="5394325"/>
          <p14:tracePt t="118201" x="8804275" y="5367338"/>
          <p14:tracePt t="118217" x="8769350" y="5340350"/>
          <p14:tracePt t="118234" x="8724900" y="5313363"/>
          <p14:tracePt t="118251" x="8661400" y="5286375"/>
          <p14:tracePt t="118267" x="8582025" y="5268913"/>
          <p14:tracePt t="118284" x="8491538" y="5251450"/>
          <p14:tracePt t="118301" x="8439150" y="5232400"/>
          <p14:tracePt t="118317" x="8375650" y="5214938"/>
          <p14:tracePt t="118334" x="8358188" y="5205413"/>
          <p14:tracePt t="118351" x="8340725" y="5180013"/>
          <p14:tracePt t="118367" x="8331200" y="5170488"/>
          <p14:tracePt t="118384" x="8323263" y="5160963"/>
          <p14:tracePt t="118401" x="8304213" y="5143500"/>
          <p14:tracePt t="118417" x="8296275" y="5133975"/>
          <p14:tracePt t="118434" x="8286750" y="5126038"/>
          <p14:tracePt t="118451" x="8286750" y="5116513"/>
          <p14:tracePt t="118467" x="8277225" y="5108575"/>
          <p14:tracePt t="118484" x="8269288" y="5099050"/>
          <p14:tracePt t="118501" x="8269288" y="5081588"/>
          <p14:tracePt t="118517" x="8251825" y="5045075"/>
          <p14:tracePt t="118534" x="8232775" y="5010150"/>
          <p14:tracePt t="118550" x="8215313" y="4965700"/>
          <p14:tracePt t="118567" x="8188325" y="4919663"/>
          <p14:tracePt t="118584" x="8153400" y="4875213"/>
          <p14:tracePt t="118602" x="8108950" y="4813300"/>
          <p14:tracePt t="118617" x="8081963" y="4776788"/>
          <p14:tracePt t="118634" x="8054975" y="4768850"/>
          <p14:tracePt t="118651" x="8018463" y="4751388"/>
          <p14:tracePt t="118667" x="7974013" y="4741863"/>
          <p14:tracePt t="118684" x="7947025" y="4724400"/>
          <p14:tracePt t="118701" x="7920038" y="4714875"/>
          <p14:tracePt t="118705" x="7912100" y="4714875"/>
          <p14:tracePt t="118717" x="7902575" y="4697413"/>
          <p14:tracePt t="118734" x="7894638" y="4687888"/>
          <p14:tracePt t="118751" x="7875588" y="4679950"/>
          <p14:tracePt t="118768" x="7840663" y="4670425"/>
          <p14:tracePt t="118784" x="7804150" y="4652963"/>
          <p14:tracePt t="118801" x="7769225" y="4643438"/>
          <p14:tracePt t="118817" x="7742238" y="4625975"/>
          <p14:tracePt t="118834" x="7715250" y="4598988"/>
          <p14:tracePt t="118851" x="7670800" y="4562475"/>
          <p14:tracePt t="118867" x="7653338" y="4537075"/>
          <p14:tracePt t="118884" x="7634288" y="4518025"/>
          <p14:tracePt t="118900" x="7626350" y="4510088"/>
          <p14:tracePt t="118917" x="7616825" y="4500563"/>
          <p14:tracePt t="118934" x="7608888" y="4491038"/>
          <p14:tracePt t="118957" x="7608888" y="4483100"/>
          <p14:tracePt t="119006" x="7599363" y="4473575"/>
          <p14:tracePt t="119020" x="7599363" y="4465638"/>
          <p14:tracePt t="119037" x="7599363" y="4456113"/>
          <p14:tracePt t="119044" x="7589838" y="4446588"/>
          <p14:tracePt t="119060" x="7589838" y="4438650"/>
          <p14:tracePt t="119082" x="7589838" y="4429125"/>
          <p14:tracePt t="119098" x="7589838" y="4419600"/>
          <p14:tracePt t="119106" x="7589838" y="4411663"/>
          <p14:tracePt t="119122" x="7589838" y="4402138"/>
          <p14:tracePt t="119137" x="7589838" y="4394200"/>
          <p14:tracePt t="119153" x="7589838" y="4384675"/>
          <p14:tracePt t="119167" x="7589838" y="4367213"/>
          <p14:tracePt t="119184" x="7581900" y="4348163"/>
          <p14:tracePt t="119201" x="7572375" y="4340225"/>
          <p14:tracePt t="119218" x="7572375" y="4322763"/>
          <p14:tracePt t="119810" x="7562850" y="4313238"/>
          <p14:tracePt t="119826" x="7562850" y="4303713"/>
          <p14:tracePt t="119840" x="7554913" y="4295775"/>
          <p14:tracePt t="119848" x="7554913" y="4286250"/>
          <p14:tracePt t="119864" x="7554913" y="4276725"/>
          <p14:tracePt t="119894" x="7554913" y="4268788"/>
          <p14:tracePt t="120838" x="7562850" y="4268788"/>
          <p14:tracePt t="120846" x="7562850" y="4276725"/>
          <p14:tracePt t="120862" x="7572375" y="4276725"/>
          <p14:tracePt t="120870" x="7581900" y="4286250"/>
          <p14:tracePt t="120885" x="7581900" y="4295775"/>
          <p14:tracePt t="120901" x="7599363" y="4303713"/>
          <p14:tracePt t="120940" x="7608888" y="4303713"/>
          <p14:tracePt t="120970" x="7616825" y="4313238"/>
          <p14:tracePt t="120987" x="7626350" y="4313238"/>
          <p14:tracePt t="120994" x="7626350" y="4322763"/>
          <p14:tracePt t="121003" x="7634288" y="4330700"/>
          <p14:tracePt t="121018" x="7653338" y="4340225"/>
          <p14:tracePt t="121034" x="7670800" y="4348163"/>
          <p14:tracePt t="121051" x="7680325" y="4357688"/>
          <p14:tracePt t="121068" x="7697788" y="4367213"/>
          <p14:tracePt t="121085" x="7705725" y="4367213"/>
          <p14:tracePt t="121101" x="7724775" y="4375150"/>
          <p14:tracePt t="121118" x="7732713" y="4375150"/>
          <p14:tracePt t="121135" x="7732713" y="4384675"/>
          <p14:tracePt t="121806" x="7742238" y="4384675"/>
          <p14:tracePt t="121822" x="7759700" y="4384675"/>
          <p14:tracePt t="121828" x="7786688" y="4384675"/>
          <p14:tracePt t="121837" x="7804150" y="4375150"/>
          <p14:tracePt t="121851" x="7848600" y="4367213"/>
          <p14:tracePt t="121868" x="7885113" y="4348163"/>
          <p14:tracePt t="121885" x="7920038" y="4340225"/>
          <p14:tracePt t="121901" x="7929563" y="4340225"/>
          <p14:tracePt t="121918" x="7939088" y="4340225"/>
          <p14:tracePt t="122030" x="7947025" y="4340225"/>
          <p14:tracePt t="122046" x="7956550" y="4340225"/>
          <p14:tracePt t="122054" x="7966075" y="4340225"/>
          <p14:tracePt t="122068" x="7966075" y="4348163"/>
          <p14:tracePt t="122076" x="7974013" y="4348163"/>
          <p14:tracePt t="122085" x="7974013" y="4357688"/>
          <p14:tracePt t="122101" x="7983538" y="4357688"/>
          <p14:tracePt t="122118" x="7991475" y="4357688"/>
          <p14:tracePt t="122135" x="8001000" y="4367213"/>
          <p14:tracePt t="122348" x="7991475" y="4357688"/>
          <p14:tracePt t="122362" x="7983538" y="4357688"/>
          <p14:tracePt t="122370" x="7983538" y="4348163"/>
          <p14:tracePt t="122394" x="7974013" y="4348163"/>
          <p14:tracePt t="122448" x="7966075" y="4348163"/>
          <p14:tracePt t="122456" x="7956550" y="4357688"/>
          <p14:tracePt t="122487" x="7956550" y="4367213"/>
          <p14:tracePt t="122511" x="7947025" y="4367213"/>
          <p14:tracePt t="122518" x="7947025" y="4375150"/>
          <p14:tracePt t="122526" x="7939088" y="4375150"/>
          <p14:tracePt t="122535" x="7939088" y="4384675"/>
          <p14:tracePt t="122551" x="7920038" y="4384675"/>
          <p14:tracePt t="122568" x="7912100" y="4384675"/>
          <p14:tracePt t="122585" x="7902575" y="4384675"/>
          <p14:tracePt t="122601" x="7858125" y="4394200"/>
          <p14:tracePt t="122618" x="7823200" y="4402138"/>
          <p14:tracePt t="122635" x="7804150" y="4402138"/>
          <p14:tracePt t="122652" x="7786688" y="4402138"/>
          <p14:tracePt t="122668" x="7777163" y="4402138"/>
          <p14:tracePt t="122685" x="7769225" y="4402138"/>
          <p14:tracePt t="122701" x="7751763" y="4402138"/>
          <p14:tracePt t="122718" x="7742238" y="4402138"/>
          <p14:tracePt t="122735" x="7732713" y="4411663"/>
          <p14:tracePt t="122826" x="7732713" y="4429125"/>
          <p14:tracePt t="122842" x="7732713" y="4446588"/>
          <p14:tracePt t="122858" x="7732713" y="4456113"/>
          <p14:tracePt t="122866" x="7742238" y="4456113"/>
          <p14:tracePt t="122874" x="7742238" y="4465638"/>
          <p14:tracePt t="122885" x="7751763" y="4465638"/>
          <p14:tracePt t="122902" x="7759700" y="4483100"/>
          <p14:tracePt t="122919" x="7769225" y="4491038"/>
          <p14:tracePt t="122935" x="7786688" y="4510088"/>
          <p14:tracePt t="122951" x="7804150" y="4518025"/>
          <p14:tracePt t="122968" x="7813675" y="4527550"/>
          <p14:tracePt t="122985" x="7823200" y="4537075"/>
          <p14:tracePt t="123002" x="7831138" y="4545013"/>
          <p14:tracePt t="123019" x="7831138" y="4554538"/>
          <p14:tracePt t="123035" x="7840663" y="4562475"/>
          <p14:tracePt t="123052" x="7867650" y="4589463"/>
          <p14:tracePt t="123068" x="7875588" y="4598988"/>
          <p14:tracePt t="123085" x="7885113" y="4608513"/>
          <p14:tracePt t="123102" x="7894638" y="4616450"/>
          <p14:tracePt t="123119" x="7912100" y="4633913"/>
          <p14:tracePt t="123135" x="7912100" y="4643438"/>
          <p14:tracePt t="123152" x="7929563" y="4652963"/>
          <p14:tracePt t="123168" x="7939088" y="4660900"/>
          <p14:tracePt t="123185" x="7947025" y="4679950"/>
          <p14:tracePt t="123202" x="7956550" y="4687888"/>
          <p14:tracePt t="123205" x="7966075" y="4687888"/>
          <p14:tracePt t="123218" x="7966075" y="4697413"/>
          <p14:tracePt t="123235" x="7974013" y="4714875"/>
          <p14:tracePt t="123252" x="7991475" y="4724400"/>
          <p14:tracePt t="123268" x="8001000" y="4751388"/>
          <p14:tracePt t="123285" x="8018463" y="4768850"/>
          <p14:tracePt t="123302" x="8027988" y="4803775"/>
          <p14:tracePt t="123319" x="8037513" y="4840288"/>
          <p14:tracePt t="123335" x="8045450" y="4857750"/>
          <p14:tracePt t="123352" x="8054975" y="4875213"/>
          <p14:tracePt t="123368" x="8054975" y="4884738"/>
          <p14:tracePt t="123385" x="8054975" y="4894263"/>
          <p14:tracePt t="123401" x="8054975" y="4902200"/>
          <p14:tracePt t="123418" x="8054975" y="4919663"/>
          <p14:tracePt t="123435" x="8054975" y="4929188"/>
          <p14:tracePt t="123452" x="8054975" y="4938713"/>
          <p14:tracePt t="123468" x="8054975" y="4965700"/>
          <p14:tracePt t="123485" x="8054975" y="4983163"/>
          <p14:tracePt t="123502" x="8054975" y="4991100"/>
          <p14:tracePt t="123519" x="8054975" y="5010150"/>
          <p14:tracePt t="123535" x="8054975" y="5018088"/>
          <p14:tracePt t="123551" x="8054975" y="5027613"/>
          <p14:tracePt t="123568" x="8054975" y="5037138"/>
          <p14:tracePt t="123585" x="8054975" y="5045075"/>
          <p14:tracePt t="123602" x="8054975" y="5054600"/>
          <p14:tracePt t="123618" x="8045450" y="5062538"/>
          <p14:tracePt t="123686" x="8045450" y="5072063"/>
          <p14:tracePt t="123700" x="8045450" y="5081588"/>
          <p14:tracePt t="123708" x="8037513" y="5089525"/>
          <p14:tracePt t="123724" x="8037513" y="5099050"/>
          <p14:tracePt t="123740" x="8037513" y="5108575"/>
          <p14:tracePt t="123752" x="8037513" y="5116513"/>
          <p14:tracePt t="123769" x="8037513" y="5133975"/>
          <p14:tracePt t="123785" x="8037513" y="5153025"/>
          <p14:tracePt t="123802" x="8037513" y="5160963"/>
          <p14:tracePt t="123819" x="8045450" y="5170488"/>
          <p14:tracePt t="123835" x="8045450" y="5180013"/>
          <p14:tracePt t="124436" x="8054975" y="5170488"/>
          <p14:tracePt t="124452" x="8054975" y="5153025"/>
          <p14:tracePt t="124466" x="8054975" y="5143500"/>
          <p14:tracePt t="124482" x="8054975" y="5133975"/>
          <p14:tracePt t="124498" x="8054975" y="5126038"/>
          <p14:tracePt t="124506" x="8054975" y="5116513"/>
          <p14:tracePt t="124519" x="8072438" y="5108575"/>
          <p14:tracePt t="124535" x="8108950" y="5054600"/>
          <p14:tracePt t="124552" x="8153400" y="5000625"/>
          <p14:tracePt t="124568" x="8197850" y="4938713"/>
          <p14:tracePt t="124585" x="8251825" y="4867275"/>
          <p14:tracePt t="124602" x="8286750" y="4786313"/>
          <p14:tracePt t="124619" x="8304213" y="4697413"/>
          <p14:tracePt t="124635" x="8340725" y="4537075"/>
          <p14:tracePt t="124652" x="8375650" y="4429125"/>
          <p14:tracePt t="124669" x="8420100" y="4268788"/>
          <p14:tracePt t="124685" x="8447088" y="4116388"/>
          <p14:tracePt t="124702" x="8456613" y="3956050"/>
          <p14:tracePt t="124706" x="8456613" y="3884613"/>
          <p14:tracePt t="124719" x="8456613" y="3813175"/>
          <p14:tracePt t="124736" x="8456613" y="3670300"/>
          <p14:tracePt t="124752" x="8474075" y="3490913"/>
          <p14:tracePt t="124769" x="8474075" y="3394075"/>
          <p14:tracePt t="124785" x="8474075" y="3286125"/>
          <p14:tracePt t="124802" x="8447088" y="3187700"/>
          <p14:tracePt t="124819" x="8402638" y="3116263"/>
          <p14:tracePt t="124835" x="8367713" y="3036888"/>
          <p14:tracePt t="124852" x="8313738" y="2928938"/>
          <p14:tracePt t="124869" x="8232775" y="2768600"/>
          <p14:tracePt t="124886" x="8180388" y="2670175"/>
          <p14:tracePt t="124902" x="8126413" y="2562225"/>
          <p14:tracePt t="124919" x="8062913" y="2455863"/>
          <p14:tracePt t="124936" x="8010525" y="2357438"/>
          <p14:tracePt t="124952" x="7974013" y="2303463"/>
          <p14:tracePt t="124969" x="7920038" y="2251075"/>
          <p14:tracePt t="124985" x="7912100" y="2205038"/>
          <p14:tracePt t="125002" x="7902575" y="2170113"/>
          <p14:tracePt t="125018" x="7894638" y="2125663"/>
          <p14:tracePt t="125035" x="7894638" y="2081213"/>
          <p14:tracePt t="125052" x="7885113" y="2027238"/>
          <p14:tracePt t="125069" x="7885113" y="1955800"/>
          <p14:tracePt t="125086" x="7875588" y="1866900"/>
          <p14:tracePt t="125102" x="7867650" y="1768475"/>
          <p14:tracePt t="125119" x="7867650" y="1670050"/>
          <p14:tracePt t="125135" x="7867650" y="1571625"/>
          <p14:tracePt t="125152" x="7885113" y="1500188"/>
          <p14:tracePt t="125169" x="7894638" y="1419225"/>
          <p14:tracePt t="125186" x="7894638" y="1330325"/>
          <p14:tracePt t="125202" x="7894638" y="1276350"/>
          <p14:tracePt t="125219" x="7894638" y="1231900"/>
          <p14:tracePt t="125236" x="7867650" y="1204913"/>
          <p14:tracePt t="125252" x="7823200" y="1187450"/>
          <p14:tracePt t="125269" x="7777163" y="1187450"/>
          <p14:tracePt t="125286" x="7688263" y="1187450"/>
          <p14:tracePt t="125302" x="7616825" y="1179513"/>
          <p14:tracePt t="125319" x="7562850" y="1179513"/>
          <p14:tracePt t="125336" x="7500938" y="1179513"/>
          <p14:tracePt t="125352" x="7439025" y="1179513"/>
          <p14:tracePt t="125369" x="7348538" y="1187450"/>
          <p14:tracePt t="125385" x="7153275" y="1214438"/>
          <p14:tracePt t="125402" x="7010400" y="1231900"/>
          <p14:tracePt t="125419" x="6831013" y="1258888"/>
          <p14:tracePt t="125436" x="6626225" y="1295400"/>
          <p14:tracePt t="125452" x="6411913" y="1322388"/>
          <p14:tracePt t="125469" x="6161088" y="1366838"/>
          <p14:tracePt t="125486" x="5938838" y="1411288"/>
          <p14:tracePt t="125503" x="5643563" y="1465263"/>
          <p14:tracePt t="125519" x="5537200" y="1482725"/>
          <p14:tracePt t="125535" x="5473700" y="1482725"/>
          <p14:tracePt t="125552" x="5429250" y="1482725"/>
          <p14:tracePt t="125568" x="5411788" y="1482725"/>
          <p14:tracePt t="125585" x="5375275" y="1482725"/>
          <p14:tracePt t="125602" x="5340350" y="1482725"/>
          <p14:tracePt t="125619" x="5259388" y="1482725"/>
          <p14:tracePt t="125636" x="5205413" y="1490663"/>
          <p14:tracePt t="125652" x="5143500" y="1490663"/>
          <p14:tracePt t="125669" x="5072063" y="1509713"/>
          <p14:tracePt t="125686" x="5018088" y="1517650"/>
          <p14:tracePt t="125703" x="4938713" y="1536700"/>
          <p14:tracePt t="125719" x="4911725" y="1544638"/>
          <p14:tracePt t="125736" x="4830763" y="1554163"/>
          <p14:tracePt t="125752" x="4786313" y="1554163"/>
          <p14:tracePt t="125769" x="4741863" y="1554163"/>
          <p14:tracePt t="125786" x="4687888" y="1562100"/>
          <p14:tracePt t="125803" x="4652963" y="1581150"/>
          <p14:tracePt t="125819" x="4616450" y="1589088"/>
          <p14:tracePt t="125836" x="4554538" y="1608138"/>
          <p14:tracePt t="125852" x="4518025" y="1625600"/>
          <p14:tracePt t="125869" x="4456113" y="1643063"/>
          <p14:tracePt t="125886" x="4384675" y="1687513"/>
          <p14:tracePt t="125902" x="4295775" y="1724025"/>
          <p14:tracePt t="125919" x="4152900" y="1795463"/>
          <p14:tracePt t="125936" x="4089400" y="1812925"/>
          <p14:tracePt t="125952" x="4054475" y="1830388"/>
          <p14:tracePt t="125969" x="4010025" y="1839913"/>
          <p14:tracePt t="125986" x="3965575" y="1857375"/>
          <p14:tracePt t="126002" x="3911600" y="1874838"/>
          <p14:tracePt t="126019" x="3875088" y="1893888"/>
          <p14:tracePt t="126035" x="3830638" y="1901825"/>
          <p14:tracePt t="126052" x="3822700" y="1911350"/>
          <p14:tracePt t="126069" x="3813175" y="1919288"/>
          <p14:tracePt t="126085" x="3803650" y="1919288"/>
          <p14:tracePt t="126102" x="3795713" y="1919288"/>
          <p14:tracePt t="126119" x="3786188" y="1928813"/>
          <p14:tracePt t="126152" x="3776663" y="1928813"/>
          <p14:tracePt t="126338" x="3803650" y="1928813"/>
          <p14:tracePt t="126346" x="3830638" y="1928813"/>
          <p14:tracePt t="126354" x="3857625" y="1928813"/>
          <p14:tracePt t="126369" x="3894138" y="1928813"/>
          <p14:tracePt t="126386" x="3973513" y="1938338"/>
          <p14:tracePt t="126402" x="4037013" y="1938338"/>
          <p14:tracePt t="126419" x="4125913" y="1938338"/>
          <p14:tracePt t="126436" x="4241800" y="1911350"/>
          <p14:tracePt t="126453" x="4375150" y="1884363"/>
          <p14:tracePt t="126469" x="4518025" y="1857375"/>
          <p14:tracePt t="126486" x="4768850" y="1795463"/>
          <p14:tracePt t="126502" x="4911725" y="1785938"/>
          <p14:tracePt t="126519" x="5010150" y="1776413"/>
          <p14:tracePt t="126535" x="5108575" y="1776413"/>
          <p14:tracePt t="126552" x="5187950" y="1785938"/>
          <p14:tracePt t="126569" x="5313363" y="1795463"/>
          <p14:tracePt t="126585" x="5384800" y="1812925"/>
          <p14:tracePt t="126602" x="5465763" y="1830388"/>
          <p14:tracePt t="126619" x="5554663" y="1847850"/>
          <p14:tracePt t="126636" x="5653088" y="1857375"/>
          <p14:tracePt t="126652" x="5751513" y="1866900"/>
          <p14:tracePt t="126669" x="5840413" y="1874838"/>
          <p14:tracePt t="126686" x="6010275" y="1874838"/>
          <p14:tracePt t="126702" x="6116638" y="1874838"/>
          <p14:tracePt t="126719" x="6224588" y="1893888"/>
          <p14:tracePt t="126736" x="6323013" y="1901825"/>
          <p14:tracePt t="126752" x="6394450" y="1911350"/>
          <p14:tracePt t="126769" x="6446838" y="1919288"/>
          <p14:tracePt t="126785" x="6483350" y="1919288"/>
          <p14:tracePt t="126802" x="6545263" y="1938338"/>
          <p14:tracePt t="126819" x="6599238" y="1946275"/>
          <p14:tracePt t="126835" x="6643688" y="1946275"/>
          <p14:tracePt t="126852" x="6688138" y="1946275"/>
          <p14:tracePt t="126868" x="6732588" y="1955800"/>
          <p14:tracePt t="126885" x="6777038" y="1955800"/>
          <p14:tracePt t="126902" x="6823075" y="1965325"/>
          <p14:tracePt t="126918" x="6875463" y="1965325"/>
          <p14:tracePt t="126935" x="6902450" y="1965325"/>
          <p14:tracePt t="126952" x="6929438" y="1965325"/>
          <p14:tracePt t="126969" x="6965950" y="1973263"/>
          <p14:tracePt t="126986" x="7018338" y="1982788"/>
          <p14:tracePt t="127003" x="7072313" y="2009775"/>
          <p14:tracePt t="127019" x="7170738" y="2044700"/>
          <p14:tracePt t="127036" x="7251700" y="2062163"/>
          <p14:tracePt t="127052" x="7331075" y="2081213"/>
          <p14:tracePt t="127069" x="7394575" y="2089150"/>
          <p14:tracePt t="127087" x="7473950" y="2098675"/>
          <p14:tracePt t="127103" x="7500938" y="2108200"/>
          <p14:tracePt t="127119" x="7572375" y="2125663"/>
          <p14:tracePt t="127135" x="7626350" y="2125663"/>
          <p14:tracePt t="127152" x="7680325" y="2125663"/>
          <p14:tracePt t="127169" x="7732713" y="2133600"/>
          <p14:tracePt t="127185" x="7786688" y="2133600"/>
          <p14:tracePt t="127202" x="7831138" y="2133600"/>
          <p14:tracePt t="127203" x="7858125" y="2133600"/>
          <p14:tracePt t="127219" x="7912100" y="2152650"/>
          <p14:tracePt t="127235" x="7966075" y="2160588"/>
          <p14:tracePt t="127252" x="8018463" y="2179638"/>
          <p14:tracePt t="127269" x="8081963" y="2197100"/>
          <p14:tracePt t="127285" x="8126413" y="2214563"/>
          <p14:tracePt t="127302" x="8170863" y="2251075"/>
          <p14:tracePt t="127319" x="8232775" y="2276475"/>
          <p14:tracePt t="127336" x="8277225" y="2303463"/>
          <p14:tracePt t="127353" x="8323263" y="2312988"/>
          <p14:tracePt t="127369" x="8358188" y="2330450"/>
          <p14:tracePt t="127386" x="8402638" y="2339975"/>
          <p14:tracePt t="127403" x="8429625" y="2347913"/>
          <p14:tracePt t="127419" x="8466138" y="2374900"/>
          <p14:tracePt t="127436" x="8491538" y="2393950"/>
          <p14:tracePt t="127453" x="8501063" y="2401888"/>
          <p14:tracePt t="127469" x="8518525" y="2428875"/>
          <p14:tracePt t="127486" x="8545513" y="2455863"/>
          <p14:tracePt t="127503" x="8572500" y="2490788"/>
          <p14:tracePt t="127519" x="8589963" y="2500313"/>
          <p14:tracePt t="127536" x="8599488" y="2509838"/>
          <p14:tracePt t="127552" x="8616950" y="2527300"/>
          <p14:tracePt t="127585" x="8634413" y="2536825"/>
          <p14:tracePt t="127602" x="8670925" y="2536825"/>
          <p14:tracePt t="127619" x="8705850" y="2527300"/>
          <p14:tracePt t="127635" x="8742363" y="2509838"/>
          <p14:tracePt t="127652" x="8786813" y="2482850"/>
          <p14:tracePt t="127669" x="8840788" y="2438400"/>
          <p14:tracePt t="127685" x="8867775" y="2419350"/>
          <p14:tracePt t="127702" x="8867775" y="2411413"/>
          <p14:tracePt t="127719" x="8848725" y="2411413"/>
          <p14:tracePt t="127736" x="8786813" y="2419350"/>
          <p14:tracePt t="127753" x="8715375" y="2455863"/>
          <p14:tracePt t="127769" x="8697913" y="2465388"/>
          <p14:tracePt t="127962" x="8705850" y="2465388"/>
          <p14:tracePt t="128010" x="8715375" y="2465388"/>
          <p14:tracePt t="128018" x="8724900" y="2465388"/>
          <p14:tracePt t="128031" x="8732838" y="2465388"/>
          <p14:tracePt t="128039" x="8742363" y="2465388"/>
          <p14:tracePt t="128063" x="8751888" y="2465388"/>
          <p14:tracePt t="128079" x="8759825" y="2465388"/>
          <p14:tracePt t="128093" x="8769350" y="2465388"/>
          <p14:tracePt t="128102" x="8777288" y="2465388"/>
          <p14:tracePt t="128119" x="8786813" y="2446338"/>
          <p14:tracePt t="128135" x="8796338" y="2446338"/>
          <p14:tracePt t="128152" x="8813800" y="2438400"/>
          <p14:tracePt t="128169" x="8823325" y="2438400"/>
          <p14:tracePt t="128186" x="8831263" y="2438400"/>
          <p14:tracePt t="128202" x="8848725" y="2438400"/>
          <p14:tracePt t="128219" x="8858250" y="2438400"/>
          <p14:tracePt t="128236" x="8867775" y="2438400"/>
          <p14:tracePt t="128253" x="8875713" y="2446338"/>
          <p14:tracePt t="128269" x="8885238" y="2446338"/>
          <p14:tracePt t="128286" x="8894763" y="2455863"/>
          <p14:tracePt t="128303" x="8902700" y="2455863"/>
          <p14:tracePt t="128319" x="8920163" y="2455863"/>
          <p14:tracePt t="128336" x="8929688" y="2455863"/>
          <p14:tracePt t="128369" x="8939213" y="2455863"/>
          <p14:tracePt t="128388" x="8947150" y="2455863"/>
          <p14:tracePt t="128914" x="8947150" y="2446338"/>
          <p14:tracePt t="128930" x="8939213" y="2446338"/>
          <p14:tracePt t="128946" x="8939213" y="2438400"/>
          <p14:tracePt t="128960" x="8929688" y="2438400"/>
          <p14:tracePt t="128976" x="8920163" y="2438400"/>
          <p14:tracePt t="128992" x="8912225" y="2428875"/>
          <p14:tracePt t="129008" x="8902700" y="2428875"/>
          <p14:tracePt t="129030" x="8894763" y="2419350"/>
          <p14:tracePt t="129062" x="8885238" y="2411413"/>
          <p14:tracePt t="129154" x="8875713" y="2411413"/>
          <p14:tracePt t="129186" x="8867775" y="2411413"/>
          <p14:tracePt t="129200" x="8858250" y="2411413"/>
          <p14:tracePt t="129208" x="8840788" y="2401888"/>
          <p14:tracePt t="129220" x="8823325" y="2401888"/>
          <p14:tracePt t="129237" x="8777288" y="2401888"/>
          <p14:tracePt t="129253" x="8732838" y="2384425"/>
          <p14:tracePt t="129270" x="8688388" y="2366963"/>
          <p14:tracePt t="129286" x="8653463" y="2357438"/>
          <p14:tracePt t="129303" x="8634413" y="2339975"/>
          <p14:tracePt t="129320" x="8616950" y="2322513"/>
          <p14:tracePt t="129337" x="8609013" y="2303463"/>
          <p14:tracePt t="129353" x="8599488" y="2303463"/>
          <p14:tracePt t="129370" x="8582025" y="2286000"/>
          <p14:tracePt t="129386" x="8572500" y="2268538"/>
          <p14:tracePt t="129403" x="8562975" y="2259013"/>
          <p14:tracePt t="129419" x="8555038" y="2241550"/>
          <p14:tracePt t="129436" x="8537575" y="2205038"/>
          <p14:tracePt t="129452" x="8537575" y="2179638"/>
          <p14:tracePt t="129469" x="8537575" y="2125663"/>
          <p14:tracePt t="129486" x="8537575" y="2044700"/>
          <p14:tracePt t="129502" x="8537575" y="1982788"/>
          <p14:tracePt t="129519" x="8545513" y="1919288"/>
          <p14:tracePt t="129536" x="8555038" y="1839913"/>
          <p14:tracePt t="129553" x="8562975" y="1785938"/>
          <p14:tracePt t="129569" x="8562975" y="1724025"/>
          <p14:tracePt t="129586" x="8555038" y="1679575"/>
          <p14:tracePt t="129603" x="8537575" y="1598613"/>
          <p14:tracePt t="129619" x="8518525" y="1544638"/>
          <p14:tracePt t="129636" x="8510588" y="1509713"/>
          <p14:tracePt t="129653" x="8491538" y="1473200"/>
          <p14:tracePt t="129670" x="8491538" y="1419225"/>
          <p14:tracePt t="129687" x="8483600" y="1374775"/>
          <p14:tracePt t="129703" x="8466138" y="1295400"/>
          <p14:tracePt t="129720" x="8447088" y="1250950"/>
          <p14:tracePt t="129736" x="8439150" y="1196975"/>
          <p14:tracePt t="129753" x="8412163" y="1160463"/>
          <p14:tracePt t="129770" x="8394700" y="1152525"/>
          <p14:tracePt t="129787" x="8367713" y="1133475"/>
          <p14:tracePt t="129803" x="8313738" y="1116013"/>
          <p14:tracePt t="129820" x="8286750" y="1108075"/>
          <p14:tracePt t="129837" x="8259763" y="1108075"/>
          <p14:tracePt t="129853" x="8224838" y="1098550"/>
          <p14:tracePt t="129870" x="8188325" y="1098550"/>
          <p14:tracePt t="129887" x="8143875" y="1108075"/>
          <p14:tracePt t="129903" x="8081963" y="1125538"/>
          <p14:tracePt t="129920" x="8062913" y="1133475"/>
          <p14:tracePt t="129937" x="8045450" y="1143000"/>
          <p14:tracePt t="129953" x="8037513" y="1152525"/>
          <p14:tracePt t="129970" x="7983538" y="1169988"/>
          <p14:tracePt t="129987" x="7875588" y="1214438"/>
          <p14:tracePt t="130003" x="7697788" y="1295400"/>
          <p14:tracePt t="130020" x="7375525" y="1411288"/>
          <p14:tracePt t="130037" x="7153275" y="1482725"/>
          <p14:tracePt t="130053" x="6946900" y="1527175"/>
          <p14:tracePt t="130070" x="6751638" y="1571625"/>
          <p14:tracePt t="130087" x="6572250" y="1608138"/>
          <p14:tracePt t="130103" x="6419850" y="1652588"/>
          <p14:tracePt t="130120" x="6276975" y="1679575"/>
          <p14:tracePt t="130137" x="6081713" y="1704975"/>
          <p14:tracePt t="130153" x="5938838" y="1724025"/>
          <p14:tracePt t="130170" x="5786438" y="1741488"/>
          <p14:tracePt t="130187" x="5616575" y="1768475"/>
          <p14:tracePt t="130203" x="5446713" y="1803400"/>
          <p14:tracePt t="130220" x="5251450" y="1847850"/>
          <p14:tracePt t="130223" x="5143500" y="1884363"/>
          <p14:tracePt t="130237" x="5045075" y="1911350"/>
          <p14:tracePt t="130254" x="4724400" y="2009775"/>
          <p14:tracePt t="130269" x="4500563" y="2071688"/>
          <p14:tracePt t="130286" x="4268788" y="2133600"/>
          <p14:tracePt t="130303" x="4017963" y="2197100"/>
          <p14:tracePt t="130319" x="3776663" y="2268538"/>
          <p14:tracePt t="130336" x="3571875" y="2357438"/>
          <p14:tracePt t="130353" x="3322638" y="2455863"/>
          <p14:tracePt t="130369" x="3197225" y="2509838"/>
          <p14:tracePt t="130386" x="3081338" y="2544763"/>
          <p14:tracePt t="130403" x="3027363" y="2562225"/>
          <p14:tracePt t="130420" x="2982913" y="2562225"/>
          <p14:tracePt t="130437" x="2946400" y="2562225"/>
          <p14:tracePt t="130454" x="2919413" y="2562225"/>
          <p14:tracePt t="130470" x="2901950" y="2562225"/>
          <p14:tracePt t="130487" x="2884488" y="2562225"/>
          <p14:tracePt t="130503" x="2867025" y="2562225"/>
          <p14:tracePt t="130520" x="2857500" y="2554288"/>
          <p14:tracePt t="130537" x="2847975" y="2536825"/>
          <p14:tracePt t="130553" x="2830513" y="2527300"/>
          <p14:tracePt t="130570" x="2813050" y="2517775"/>
          <p14:tracePt t="130586" x="2795588" y="2500313"/>
          <p14:tracePt t="130603" x="2786063" y="2490788"/>
          <p14:tracePt t="130620" x="2776538" y="2482850"/>
          <p14:tracePt t="130636" x="2768600" y="2473325"/>
          <p14:tracePt t="130653" x="2759075" y="2455863"/>
          <p14:tracePt t="130670" x="2751138" y="2438400"/>
          <p14:tracePt t="130687" x="2741613" y="2428875"/>
          <p14:tracePt t="130703" x="2732088" y="2411413"/>
          <p14:tracePt t="130720" x="2714625" y="2401888"/>
          <p14:tracePt t="130724" x="2705100" y="2401888"/>
          <p14:tracePt t="130737" x="2705100" y="2393950"/>
          <p14:tracePt t="130754" x="2697163" y="2384425"/>
          <p14:tracePt t="130770" x="2679700" y="2366963"/>
          <p14:tracePt t="130787" x="2670175" y="2357438"/>
          <p14:tracePt t="130804" x="2660650" y="2339975"/>
          <p14:tracePt t="130820" x="2643188" y="2322513"/>
          <p14:tracePt t="130837" x="2643188" y="2312988"/>
          <p14:tracePt t="130934" x="2652713" y="2312988"/>
          <p14:tracePt t="130942" x="2670175" y="2322513"/>
          <p14:tracePt t="130953" x="2670175" y="2330450"/>
          <p14:tracePt t="130970" x="2687638" y="2339975"/>
          <p14:tracePt t="130987" x="2697163" y="2357438"/>
          <p14:tracePt t="131050" x="2705100" y="2347913"/>
          <p14:tracePt t="131058" x="2705100" y="2330450"/>
          <p14:tracePt t="131064" x="2714625" y="2303463"/>
          <p14:tracePt t="131072" x="2714625" y="2286000"/>
          <p14:tracePt t="131087" x="2714625" y="2268538"/>
          <p14:tracePt t="131103" x="2724150" y="2232025"/>
          <p14:tracePt t="131120" x="2732088" y="2224088"/>
          <p14:tracePt t="131195" x="2732088" y="2232025"/>
          <p14:tracePt t="131203" x="2724150" y="2232025"/>
          <p14:tracePt t="131211" x="2724150" y="2241550"/>
          <p14:tracePt t="131227" x="2714625" y="2251075"/>
          <p14:tracePt t="131241" x="2714625" y="2259013"/>
          <p14:tracePt t="131253" x="2705100" y="2268538"/>
          <p14:tracePt t="131273" x="2697163" y="2268538"/>
          <p14:tracePt t="131286" x="2687638" y="2268538"/>
          <p14:tracePt t="131303" x="2679700" y="2268538"/>
          <p14:tracePt t="131320" x="2670175" y="2259013"/>
          <p14:tracePt t="131336" x="2652713" y="2241550"/>
          <p14:tracePt t="131353" x="2643188" y="2205038"/>
          <p14:tracePt t="131370" x="2643188" y="2179638"/>
          <p14:tracePt t="131387" x="2643188" y="2160588"/>
          <p14:tracePt t="131404" x="2643188" y="2152650"/>
          <p14:tracePt t="131420" x="2652713" y="2152650"/>
          <p14:tracePt t="131437" x="2670175" y="2143125"/>
          <p14:tracePt t="131454" x="2714625" y="2133600"/>
          <p14:tracePt t="131470" x="2759075" y="2133600"/>
          <p14:tracePt t="131487" x="2840038" y="2108200"/>
          <p14:tracePt t="131504" x="3017838" y="2036763"/>
          <p14:tracePt t="131520" x="3438525" y="1847850"/>
          <p14:tracePt t="131536" x="4483100" y="1419225"/>
          <p14:tracePt t="131553" x="5295900" y="1071563"/>
          <p14:tracePt t="131570" x="6045200" y="714375"/>
          <p14:tracePt t="131586" x="6680200" y="438150"/>
          <p14:tracePt t="131603" x="7180263" y="231775"/>
          <p14:tracePt t="131620" x="7466013" y="98425"/>
          <p14:tracePt t="131636" x="7661275" y="26988"/>
          <p14:tracePt t="131653" x="7902575" y="0"/>
          <p14:tracePt t="131670" x="8001000" y="0"/>
          <p14:tracePt t="131687" x="8072438" y="0"/>
          <p14:tracePt t="131704" x="8099425" y="0"/>
          <p14:tracePt t="131707" x="8116888" y="0"/>
          <p14:tracePt t="131722" x="8126413" y="0"/>
          <p14:tracePt t="131737" x="8143875" y="0"/>
          <p14:tracePt t="131753" x="8205788" y="0"/>
          <p14:tracePt t="131770" x="8259763" y="0"/>
          <p14:tracePt t="131787" x="8331200" y="0"/>
          <p14:tracePt t="131804" x="8375650" y="0"/>
          <p14:tracePt t="131820" x="8402638" y="0"/>
          <p14:tracePt t="131854" x="8412163" y="9525"/>
          <p14:tracePt t="131870" x="8420100" y="26988"/>
          <p14:tracePt t="131887" x="8420100" y="53975"/>
          <p14:tracePt t="131904" x="8420100" y="61913"/>
          <p14:tracePt t="131920" x="8420100" y="88900"/>
          <p14:tracePt t="131937" x="8420100" y="115888"/>
          <p14:tracePt t="131954" x="8412163" y="179388"/>
          <p14:tracePt t="131970" x="8394700" y="214313"/>
          <p14:tracePt t="131987" x="8375650" y="268288"/>
          <p14:tracePt t="132004" x="8358188" y="303213"/>
          <p14:tracePt t="132020" x="8331200" y="357188"/>
          <p14:tracePt t="132037" x="8296275" y="401638"/>
          <p14:tracePt t="132054" x="8242300" y="482600"/>
          <p14:tracePt t="132070" x="8197850" y="554038"/>
          <p14:tracePt t="132087" x="8134350" y="652463"/>
          <p14:tracePt t="132104" x="8027988" y="785813"/>
          <p14:tracePt t="132120" x="7894638" y="938213"/>
          <p14:tracePt t="132137" x="7759700" y="1062038"/>
          <p14:tracePt t="132154" x="7680325" y="1133475"/>
          <p14:tracePt t="132170" x="7626350" y="1196975"/>
          <p14:tracePt t="132187" x="7589838" y="1241425"/>
          <p14:tracePt t="132204" x="7545388" y="1295400"/>
          <p14:tracePt t="132220" x="7510463" y="1339850"/>
          <p14:tracePt t="132237" x="7466013" y="1401763"/>
          <p14:tracePt t="132254" x="7419975" y="1438275"/>
          <p14:tracePt t="132271" x="7402513" y="1455738"/>
          <p14:tracePt t="132287" x="7385050" y="1465263"/>
          <p14:tracePt t="132304" x="7385050" y="1473200"/>
          <p14:tracePt t="132364" x="7375525" y="1473200"/>
          <p14:tracePt t="132388" x="7367588" y="1473200"/>
          <p14:tracePt t="132402" x="7358063" y="1465263"/>
          <p14:tracePt t="132434" x="7348538" y="1455738"/>
          <p14:tracePt t="132450" x="7348538" y="1446213"/>
          <p14:tracePt t="132456" x="7340600" y="1438275"/>
          <p14:tracePt t="132464" x="7340600" y="1419225"/>
          <p14:tracePt t="132472" x="7340600" y="1411288"/>
          <p14:tracePt t="132487" x="7331075" y="1384300"/>
          <p14:tracePt t="132504" x="7323138" y="1339850"/>
          <p14:tracePt t="132521" x="7313613" y="1312863"/>
          <p14:tracePt t="132537" x="7304088" y="1276350"/>
          <p14:tracePt t="132554" x="7296150" y="1241425"/>
          <p14:tracePt t="132570" x="7286625" y="1204913"/>
          <p14:tracePt t="132587" x="7269163" y="1187450"/>
          <p14:tracePt t="132604" x="7269163" y="1179513"/>
          <p14:tracePt t="132620" x="7259638" y="1169988"/>
          <p14:tracePt t="132654" x="7251700" y="1160463"/>
          <p14:tracePt t="132671" x="7232650" y="1160463"/>
          <p14:tracePt t="132687" x="7215188" y="1160463"/>
          <p14:tracePt t="132704" x="7161213" y="1179513"/>
          <p14:tracePt t="132721" x="7134225" y="1196975"/>
          <p14:tracePt t="132737" x="7089775" y="1204913"/>
          <p14:tracePt t="132754" x="7054850" y="1223963"/>
          <p14:tracePt t="132771" x="7010400" y="1231900"/>
          <p14:tracePt t="132787" x="6973888" y="1250950"/>
          <p14:tracePt t="132804" x="6929438" y="1250950"/>
          <p14:tracePt t="132821" x="6848475" y="1276350"/>
          <p14:tracePt t="132837" x="6786563" y="1285875"/>
          <p14:tracePt t="132854" x="6732588" y="1303338"/>
          <p14:tracePt t="132871" x="6661150" y="1312863"/>
          <p14:tracePt t="132887" x="6562725" y="1339850"/>
          <p14:tracePt t="132904" x="6456363" y="1347788"/>
          <p14:tracePt t="132921" x="6303963" y="1401763"/>
          <p14:tracePt t="132937" x="6259513" y="1419225"/>
          <p14:tracePt t="132954" x="6224588" y="1419225"/>
          <p14:tracePt t="132971" x="6197600" y="1428750"/>
          <p14:tracePt t="132987" x="6161088" y="1438275"/>
          <p14:tracePt t="133004" x="6116638" y="1446213"/>
          <p14:tracePt t="133021" x="6062663" y="1465263"/>
          <p14:tracePt t="133037" x="5991225" y="1473200"/>
          <p14:tracePt t="133054" x="5946775" y="1490663"/>
          <p14:tracePt t="133071" x="5929313" y="1490663"/>
          <p14:tracePt t="133087" x="5911850" y="1490663"/>
          <p14:tracePt t="133104" x="5894388" y="1490663"/>
          <p14:tracePt t="133121" x="5867400" y="1490663"/>
          <p14:tracePt t="133137" x="5840413" y="1490663"/>
          <p14:tracePt t="133154" x="5803900" y="1482725"/>
          <p14:tracePt t="133171" x="5768975" y="1465263"/>
          <p14:tracePt t="133187" x="5732463" y="1455738"/>
          <p14:tracePt t="133204" x="5705475" y="1438275"/>
          <p14:tracePt t="133207" x="5688013" y="1438275"/>
          <p14:tracePt t="133221" x="5670550" y="1428750"/>
          <p14:tracePt t="133237" x="5643563" y="1411288"/>
          <p14:tracePt t="133254" x="5616575" y="1401763"/>
          <p14:tracePt t="133271" x="5608638" y="1393825"/>
          <p14:tracePt t="133287" x="5599113" y="1393825"/>
          <p14:tracePt t="133321" x="5589588" y="1393825"/>
          <p14:tracePt t="133432" x="5581650" y="1393825"/>
          <p14:tracePt t="133440" x="5572125" y="1393825"/>
          <p14:tracePt t="133446" x="5545138" y="1393825"/>
          <p14:tracePt t="133454" x="5527675" y="1393825"/>
          <p14:tracePt t="133471" x="5473700" y="1374775"/>
          <p14:tracePt t="133488" x="5419725" y="1374775"/>
          <p14:tracePt t="133504" x="5367338" y="1366838"/>
          <p14:tracePt t="133521" x="5330825" y="1366838"/>
          <p14:tracePt t="133537" x="5313363" y="1366838"/>
          <p14:tracePt t="133555" x="5295900" y="1366838"/>
          <p14:tracePt t="133571" x="5286375" y="1366838"/>
          <p14:tracePt t="133587" x="5268913" y="1366838"/>
          <p14:tracePt t="133604" x="5232400" y="1357313"/>
          <p14:tracePt t="133620" x="5197475" y="1357313"/>
          <p14:tracePt t="133637" x="5180013" y="1357313"/>
          <p14:tracePt t="133654" x="5160963" y="1357313"/>
          <p14:tracePt t="133671" x="5153025" y="1357313"/>
          <p14:tracePt t="133687" x="5133975" y="1357313"/>
          <p14:tracePt t="133704" x="5126038" y="1357313"/>
          <p14:tracePt t="133726" x="5116513" y="1357313"/>
          <p14:tracePt t="133737" x="5116513" y="1347788"/>
          <p14:tracePt t="133755" x="5108575" y="1339850"/>
          <p14:tracePt t="133771" x="5062538" y="1339850"/>
          <p14:tracePt t="133787" x="4991100" y="1330325"/>
          <p14:tracePt t="133804" x="4946650" y="1339850"/>
          <p14:tracePt t="133821" x="4902200" y="1347788"/>
          <p14:tracePt t="133838" x="4867275" y="1357313"/>
          <p14:tracePt t="133855" x="4848225" y="1357313"/>
          <p14:tracePt t="133871" x="4840288" y="1357313"/>
          <p14:tracePt t="133904" x="4830763" y="1366838"/>
          <p14:tracePt t="133921" x="4813300" y="1366838"/>
          <p14:tracePt t="133937" x="4803775" y="1374775"/>
          <p14:tracePt t="133954" x="4795838" y="1374775"/>
          <p14:tracePt t="133971" x="4786313" y="1374775"/>
          <p14:tracePt t="133987" x="4768850" y="1374775"/>
          <p14:tracePt t="134050" x="4759325" y="1374775"/>
          <p14:tracePt t="134066" x="4751388" y="1374775"/>
          <p14:tracePt t="134075" x="4741863" y="1366838"/>
          <p14:tracePt t="134089" x="4732338" y="1366838"/>
          <p14:tracePt t="134096" x="4732338" y="1357313"/>
          <p14:tracePt t="134105" x="4724400" y="1357313"/>
          <p14:tracePt t="134121" x="4714875" y="1357313"/>
          <p14:tracePt t="134138" x="4705350" y="1357313"/>
          <p14:tracePt t="134154" x="4697413" y="1357313"/>
          <p14:tracePt t="134171" x="4687888" y="1347788"/>
          <p14:tracePt t="134266" x="4679950" y="1347788"/>
          <p14:tracePt t="134444" x="4670425" y="1347788"/>
          <p14:tracePt t="134452" x="4660900" y="1347788"/>
          <p14:tracePt t="134460" x="4643438" y="1347788"/>
          <p14:tracePt t="134471" x="4625975" y="1347788"/>
          <p14:tracePt t="134488" x="4589463" y="1357313"/>
          <p14:tracePt t="134505" x="4545013" y="1357313"/>
          <p14:tracePt t="134521" x="4527550" y="1366838"/>
          <p14:tracePt t="134538" x="4510088" y="1374775"/>
          <p14:tracePt t="134554" x="4491038" y="1374775"/>
          <p14:tracePt t="134571" x="4473575" y="1384300"/>
          <p14:tracePt t="134587" x="4456113" y="1401763"/>
          <p14:tracePt t="134604" x="4429125" y="1411288"/>
          <p14:tracePt t="134620" x="4394200" y="1428750"/>
          <p14:tracePt t="134638" x="4367213" y="1438275"/>
          <p14:tracePt t="134654" x="4348163" y="1455738"/>
          <p14:tracePt t="134671" x="4313238" y="1465263"/>
          <p14:tracePt t="134688" x="4276725" y="1473200"/>
          <p14:tracePt t="134704" x="4232275" y="1482725"/>
          <p14:tracePt t="134708" x="4214813" y="1490663"/>
          <p14:tracePt t="134721" x="4187825" y="1500188"/>
          <p14:tracePt t="134738" x="4108450" y="1517650"/>
          <p14:tracePt t="134754" x="4054475" y="1536700"/>
          <p14:tracePt t="134771" x="4000500" y="1544638"/>
          <p14:tracePt t="134788" x="3965575" y="1544638"/>
          <p14:tracePt t="134805" x="3929063" y="1562100"/>
          <p14:tracePt t="134821" x="3875088" y="1571625"/>
          <p14:tracePt t="134838" x="3822700" y="1589088"/>
          <p14:tracePt t="134854" x="3751263" y="1616075"/>
          <p14:tracePt t="134871" x="3724275" y="1625600"/>
          <p14:tracePt t="134888" x="3714750" y="1633538"/>
          <p14:tracePt t="134905" x="3705225" y="1633538"/>
          <p14:tracePt t="134921" x="3687763" y="1633538"/>
          <p14:tracePt t="134938" x="3679825" y="1643063"/>
          <p14:tracePt t="134955" x="3660775" y="1643063"/>
          <p14:tracePt t="134971" x="3652838" y="1652588"/>
          <p14:tracePt t="134988" x="3643313" y="1652588"/>
          <p14:tracePt t="135005" x="3625850" y="1652588"/>
          <p14:tracePt t="135021" x="3598863" y="1652588"/>
          <p14:tracePt t="135038" x="3544888" y="1608138"/>
          <p14:tracePt t="135055" x="3490913" y="1589088"/>
          <p14:tracePt t="135071" x="3473450" y="1581150"/>
          <p14:tracePt t="135088" x="3419475" y="1571625"/>
          <p14:tracePt t="135105" x="3411538" y="1571625"/>
          <p14:tracePt t="135121" x="3402013" y="1571625"/>
          <p14:tracePt t="135138" x="3394075" y="1571625"/>
          <p14:tracePt t="135210" x="3384550" y="1571625"/>
          <p14:tracePt t="135226" x="3375025" y="1571625"/>
          <p14:tracePt t="135234" x="3357563" y="1581150"/>
          <p14:tracePt t="135242" x="3330575" y="1581150"/>
          <p14:tracePt t="135255" x="3295650" y="1598613"/>
          <p14:tracePt t="135271" x="3286125" y="1598613"/>
          <p14:tracePt t="135287" x="3241675" y="1616075"/>
          <p14:tracePt t="135304" x="3197225" y="1633538"/>
          <p14:tracePt t="135321" x="3152775" y="1643063"/>
          <p14:tracePt t="135338" x="3108325" y="1660525"/>
          <p14:tracePt t="135355" x="3054350" y="1679575"/>
          <p14:tracePt t="135371" x="3009900" y="1697038"/>
          <p14:tracePt t="135388" x="2973388" y="1714500"/>
          <p14:tracePt t="135405" x="2965450" y="1714500"/>
          <p14:tracePt t="135421" x="2955925" y="1724025"/>
          <p14:tracePt t="135438" x="2946400" y="1724025"/>
          <p14:tracePt t="135471" x="2938463" y="1741488"/>
          <p14:tracePt t="135488" x="2919413" y="1751013"/>
          <p14:tracePt t="135504" x="2911475" y="1758950"/>
          <p14:tracePt t="135521" x="2901950" y="1758950"/>
          <p14:tracePt t="135538" x="2874963" y="1776413"/>
          <p14:tracePt t="135555" x="2847975" y="1785938"/>
          <p14:tracePt t="135571" x="2830513" y="1795463"/>
          <p14:tracePt t="135588" x="2813050" y="1795463"/>
          <p14:tracePt t="135604" x="2751138" y="1731963"/>
          <p14:tracePt t="135621" x="2724150" y="1679575"/>
          <p14:tracePt t="135638" x="2714625" y="1643063"/>
          <p14:tracePt t="135655" x="2697163" y="1608138"/>
          <p14:tracePt t="135671" x="2687638" y="1589088"/>
          <p14:tracePt t="135688" x="2679700" y="1581150"/>
          <p14:tracePt t="135704" x="2670175" y="1571625"/>
          <p14:tracePt t="135721" x="2652713" y="1554163"/>
          <p14:tracePt t="135737" x="2643188" y="1544638"/>
          <p14:tracePt t="135754" x="2633663" y="1544638"/>
          <p14:tracePt t="135771" x="2625725" y="1536700"/>
          <p14:tracePt t="135892" x="2633663" y="1527175"/>
          <p14:tracePt t="135898" x="2652713" y="1527175"/>
          <p14:tracePt t="135907" x="2679700" y="1527175"/>
          <p14:tracePt t="135921" x="2724150" y="1527175"/>
          <p14:tracePt t="135938" x="2803525" y="1527175"/>
          <p14:tracePt t="135954" x="2911475" y="1509713"/>
          <p14:tracePt t="135971" x="3062288" y="1490663"/>
          <p14:tracePt t="135988" x="3232150" y="1473200"/>
          <p14:tracePt t="136004" x="3419475" y="1465263"/>
          <p14:tracePt t="136021" x="3679825" y="1465263"/>
          <p14:tracePt t="136038" x="3848100" y="1473200"/>
          <p14:tracePt t="136054" x="4010025" y="1473200"/>
          <p14:tracePt t="136071" x="4187825" y="1473200"/>
          <p14:tracePt t="136088" x="4411663" y="1465263"/>
          <p14:tracePt t="136104" x="4633913" y="1428750"/>
          <p14:tracePt t="136121" x="4848225" y="1357313"/>
          <p14:tracePt t="136138" x="5143500" y="1241425"/>
          <p14:tracePt t="136155" x="5322888" y="1160463"/>
          <p14:tracePt t="136172" x="5491163" y="1081088"/>
          <p14:tracePt t="136188" x="5589588" y="1027113"/>
          <p14:tracePt t="136205" x="5697538" y="990600"/>
          <p14:tracePt t="136209" x="5751513" y="965200"/>
          <p14:tracePt t="136221" x="5795963" y="938213"/>
          <p14:tracePt t="136237" x="5884863" y="901700"/>
          <p14:tracePt t="136255" x="5983288" y="866775"/>
          <p14:tracePt t="136272" x="6037263" y="847725"/>
          <p14:tracePt t="136288" x="6099175" y="822325"/>
          <p14:tracePt t="136305" x="6153150" y="803275"/>
          <p14:tracePt t="136322" x="6188075" y="785813"/>
          <p14:tracePt t="136339" x="6215063" y="776288"/>
          <p14:tracePt t="136355" x="6224588" y="776288"/>
          <p14:tracePt t="136371" x="6242050" y="768350"/>
          <p14:tracePt t="136388" x="6259513" y="768350"/>
          <p14:tracePt t="136405" x="6286500" y="758825"/>
          <p14:tracePt t="136421" x="6330950" y="750888"/>
          <p14:tracePt t="136438" x="6367463" y="741363"/>
          <p14:tracePt t="136455" x="6394450" y="741363"/>
          <p14:tracePt t="136471" x="6411913" y="741363"/>
          <p14:tracePt t="136488" x="6419850" y="741363"/>
          <p14:tracePt t="136505" x="6438900" y="741363"/>
          <p14:tracePt t="136522" x="6446838" y="741363"/>
          <p14:tracePt t="136539" x="6465888" y="741363"/>
          <p14:tracePt t="136555" x="6483350" y="758825"/>
          <p14:tracePt t="136571" x="6491288" y="768350"/>
          <p14:tracePt t="136588" x="6518275" y="795338"/>
          <p14:tracePt t="136604" x="6545263" y="803275"/>
          <p14:tracePt t="136621" x="6581775" y="847725"/>
          <p14:tracePt t="136638" x="6608763" y="884238"/>
          <p14:tracePt t="136655" x="6643688" y="919163"/>
          <p14:tracePt t="136671" x="6688138" y="955675"/>
          <p14:tracePt t="136688" x="6705600" y="973138"/>
          <p14:tracePt t="136705" x="6724650" y="982663"/>
          <p14:tracePt t="136709" x="6732588" y="982663"/>
          <p14:tracePt t="136722" x="6751638" y="990600"/>
          <p14:tracePt t="136738" x="6769100" y="1000125"/>
          <p14:tracePt t="136755" x="6796088" y="1017588"/>
          <p14:tracePt t="136772" x="6840538" y="1036638"/>
          <p14:tracePt t="136788" x="6867525" y="1054100"/>
          <p14:tracePt t="136805" x="6902450" y="1054100"/>
          <p14:tracePt t="136822" x="6919913" y="1062038"/>
          <p14:tracePt t="136838" x="6929438" y="1071563"/>
          <p14:tracePt t="136855" x="6946900" y="1071563"/>
          <p14:tracePt t="136872" x="6956425" y="1071563"/>
          <p14:tracePt t="136888" x="6991350" y="1071563"/>
          <p14:tracePt t="136905" x="7018338" y="1071563"/>
          <p14:tracePt t="136922" x="7062788" y="1054100"/>
          <p14:tracePt t="136938" x="7099300" y="1054100"/>
          <p14:tracePt t="136955" x="7153275" y="1036638"/>
          <p14:tracePt t="136972" x="7205663" y="1027113"/>
          <p14:tracePt t="136989" x="7286625" y="1000125"/>
          <p14:tracePt t="137005" x="7340600" y="990600"/>
          <p14:tracePt t="137022" x="7385050" y="982663"/>
          <p14:tracePt t="137038" x="7419975" y="973138"/>
          <p14:tracePt t="137055" x="7473950" y="965200"/>
          <p14:tracePt t="137072" x="7510463" y="955675"/>
          <p14:tracePt t="137089" x="7537450" y="946150"/>
          <p14:tracePt t="137105" x="7554913" y="946150"/>
          <p14:tracePt t="137360" x="7562850" y="946150"/>
          <p14:tracePt t="137376" x="7572375" y="946150"/>
          <p14:tracePt t="137408" x="7572375" y="965200"/>
          <p14:tracePt t="137422" x="7572375" y="973138"/>
          <p14:tracePt t="137430" x="7572375" y="982663"/>
          <p14:tracePt t="137438" x="7572375" y="990600"/>
          <p14:tracePt t="137455" x="7554913" y="1000125"/>
          <p14:tracePt t="137472" x="7527925" y="1017588"/>
          <p14:tracePt t="137488" x="7491413" y="1044575"/>
          <p14:tracePt t="137505" x="7483475" y="1054100"/>
          <p14:tracePt t="137522" x="7473950" y="1062038"/>
          <p14:tracePt t="137638" x="7466013" y="1062038"/>
          <p14:tracePt t="137724" x="7456488" y="1062038"/>
          <p14:tracePt t="137748" x="7446963" y="1062038"/>
          <p14:tracePt t="137762" x="7439025" y="1062038"/>
          <p14:tracePt t="137770" x="7429500" y="1071563"/>
          <p14:tracePt t="137778" x="7419975" y="1071563"/>
          <p14:tracePt t="137788" x="7412038" y="1081088"/>
          <p14:tracePt t="137805" x="7394575" y="1081088"/>
          <p14:tracePt t="137822" x="7375525" y="1089025"/>
          <p14:tracePt t="137839" x="7367588" y="1089025"/>
          <p14:tracePt t="137855" x="7358063" y="1089025"/>
          <p14:tracePt t="137872" x="7340600" y="1089025"/>
          <p14:tracePt t="137888" x="7331075" y="1098550"/>
          <p14:tracePt t="137905" x="7323138" y="1098550"/>
          <p14:tracePt t="137922" x="7313613" y="1108075"/>
          <p14:tracePt t="137939" x="7296150" y="1116013"/>
          <p14:tracePt t="137955" x="7259638" y="1133475"/>
          <p14:tracePt t="137972" x="7205663" y="1160463"/>
          <p14:tracePt t="137989" x="7134225" y="1196975"/>
          <p14:tracePt t="138005" x="7072313" y="1231900"/>
          <p14:tracePt t="138022" x="7018338" y="1258888"/>
          <p14:tracePt t="138038" x="6956425" y="1276350"/>
          <p14:tracePt t="138055" x="6919913" y="1295400"/>
          <p14:tracePt t="138072" x="6884988" y="1303338"/>
          <p14:tracePt t="138088" x="6875463" y="1303338"/>
          <p14:tracePt t="138366" x="6875463" y="1295400"/>
          <p14:tracePt t="138375" x="6875463" y="1285875"/>
          <p14:tracePt t="138382" x="6875463" y="1276350"/>
          <p14:tracePt t="138396" x="6875463" y="1268413"/>
          <p14:tracePt t="138412" x="6875463" y="1258888"/>
          <p14:tracePt t="138428" x="6875463" y="1250950"/>
          <p14:tracePt t="138438" x="6875463" y="1241425"/>
          <p14:tracePt t="138621" x="6875463" y="1231900"/>
          <p14:tracePt t="138627" x="6867525" y="1231900"/>
          <p14:tracePt t="138638" x="6867525" y="1223963"/>
          <p14:tracePt t="138655" x="6848475" y="1204913"/>
          <p14:tracePt t="138672" x="6840538" y="1196975"/>
          <p14:tracePt t="138689" x="6840538" y="1187450"/>
          <p14:tracePt t="138705" x="6840538" y="1169988"/>
          <p14:tracePt t="138730" x="6831013" y="1160463"/>
          <p14:tracePt t="138744" x="6831013" y="1152525"/>
          <p14:tracePt t="138760" x="6823075" y="1143000"/>
          <p14:tracePt t="138772" x="6823075" y="1133475"/>
          <p14:tracePt t="138789" x="6823075" y="1125538"/>
          <p14:tracePt t="138805" x="6813550" y="1108075"/>
          <p14:tracePt t="138822" x="6804025" y="1098550"/>
          <p14:tracePt t="138839" x="6804025" y="1089025"/>
          <p14:tracePt t="138856" x="6796088" y="1081088"/>
          <p14:tracePt t="138872" x="6786563" y="1071563"/>
          <p14:tracePt t="138930" x="6777038" y="1062038"/>
          <p14:tracePt t="138954" x="6769100" y="1054100"/>
          <p14:tracePt t="138970" x="6759575" y="1054100"/>
          <p14:tracePt t="138978" x="6751638" y="1044575"/>
          <p14:tracePt t="138989" x="6751638" y="1036638"/>
          <p14:tracePt t="139005" x="6742113" y="1036638"/>
          <p14:tracePt t="139022" x="6715125" y="1036638"/>
          <p14:tracePt t="139039" x="6653213" y="1062038"/>
          <p14:tracePt t="139055" x="6589713" y="1089025"/>
          <p14:tracePt t="139072" x="6562725" y="1098550"/>
          <p14:tracePt t="139170" x="6554788" y="1108075"/>
          <p14:tracePt t="139186" x="6537325" y="1125538"/>
          <p14:tracePt t="139194" x="6527800" y="1133475"/>
          <p14:tracePt t="139206" x="6510338" y="1143000"/>
          <p14:tracePt t="139222" x="6500813" y="1152525"/>
          <p14:tracePt t="139294" x="6483350" y="1152525"/>
          <p14:tracePt t="139302" x="6465888" y="1152525"/>
          <p14:tracePt t="139310" x="6429375" y="1160463"/>
          <p14:tracePt t="139322" x="6402388" y="1169988"/>
          <p14:tracePt t="139339" x="6303963" y="1179513"/>
          <p14:tracePt t="139355" x="6153150" y="1214438"/>
          <p14:tracePt t="139372" x="6099175" y="1231900"/>
          <p14:tracePt t="139389" x="6062663" y="1231900"/>
          <p14:tracePt t="139406" x="6054725" y="1231900"/>
          <p14:tracePt t="139422" x="6045200" y="1231900"/>
          <p14:tracePt t="139439" x="6037263" y="1231900"/>
          <p14:tracePt t="139455" x="6018213" y="1231900"/>
          <p14:tracePt t="139472" x="6010275" y="1231900"/>
          <p14:tracePt t="139489" x="6000750" y="1231900"/>
          <p14:tracePt t="139506" x="5983288" y="1231900"/>
          <p14:tracePt t="139522" x="5965825" y="1231900"/>
          <p14:tracePt t="139539" x="5946775" y="1231900"/>
          <p14:tracePt t="139556" x="5902325" y="1231900"/>
          <p14:tracePt t="139572" x="5830888" y="1250950"/>
          <p14:tracePt t="139589" x="5741988" y="1276350"/>
          <p14:tracePt t="139605" x="5634038" y="1312863"/>
          <p14:tracePt t="139622" x="5581650" y="1330325"/>
          <p14:tracePt t="139639" x="5554663" y="1339850"/>
          <p14:tracePt t="139655" x="5527675" y="1347788"/>
          <p14:tracePt t="139672" x="5518150" y="1347788"/>
          <p14:tracePt t="139689" x="5500688" y="1347788"/>
          <p14:tracePt t="139705" x="5483225" y="1347788"/>
          <p14:tracePt t="139722" x="5465763" y="1339850"/>
          <p14:tracePt t="139739" x="5456238" y="1339850"/>
          <p14:tracePt t="139756" x="5438775" y="1330325"/>
          <p14:tracePt t="139772" x="5411788" y="1312863"/>
          <p14:tracePt t="139789" x="5384800" y="1312863"/>
          <p14:tracePt t="139806" x="5357813" y="1312863"/>
          <p14:tracePt t="139960" x="5357813" y="1295400"/>
          <p14:tracePt t="139982" x="5367338" y="1276350"/>
          <p14:tracePt t="139991" x="5367338" y="1268413"/>
          <p14:tracePt t="139998" x="5375275" y="1268413"/>
          <p14:tracePt t="140006" x="5375275" y="1258888"/>
          <p14:tracePt t="140022" x="5384800" y="1258888"/>
          <p14:tracePt t="140076" x="5394325" y="1258888"/>
          <p14:tracePt t="140098" x="5402263" y="1258888"/>
          <p14:tracePt t="140114" x="5411788" y="1258888"/>
          <p14:tracePt t="140130" x="5419725" y="1258888"/>
          <p14:tracePt t="140146" x="5429250" y="1258888"/>
          <p14:tracePt t="140300" x="5438775" y="1241425"/>
          <p14:tracePt t="140308" x="5446713" y="1241425"/>
          <p14:tracePt t="140316" x="5456238" y="1231900"/>
          <p14:tracePt t="140322" x="5456238" y="1223963"/>
          <p14:tracePt t="140339" x="5465763" y="1214438"/>
          <p14:tracePt t="140356" x="5473700" y="1204913"/>
          <p14:tracePt t="140794" x="5483225" y="1204913"/>
          <p14:tracePt t="140802" x="5491163" y="1204913"/>
          <p14:tracePt t="140826" x="5491163" y="1214438"/>
          <p14:tracePt t="140834" x="5500688" y="1214438"/>
          <p14:tracePt t="140842" x="5500688" y="1223963"/>
          <p14:tracePt t="140918" x="5510213" y="1223963"/>
          <p14:tracePt t="141096" x="5510213" y="1214438"/>
          <p14:tracePt t="141112" x="5510213" y="1204913"/>
          <p14:tracePt t="141128" x="5500688" y="1196975"/>
          <p14:tracePt t="141142" x="5500688" y="1187450"/>
          <p14:tracePt t="141159" x="5500688" y="1179513"/>
          <p14:tracePt t="141175" x="5491163" y="1169988"/>
          <p14:tracePt t="141199" x="5483225" y="1160463"/>
          <p14:tracePt t="141212" x="5483225" y="1152525"/>
          <p14:tracePt t="141228" x="5473700" y="1143000"/>
          <p14:tracePt t="141390" x="5465763" y="1143000"/>
          <p14:tracePt t="141414" x="5456238" y="1143000"/>
          <p14:tracePt t="142250" x="5456238" y="1152525"/>
          <p14:tracePt t="142288" x="5456238" y="1160463"/>
          <p14:tracePt t="142304" x="5465763" y="1160463"/>
          <p14:tracePt t="142582" x="5473700" y="1160463"/>
          <p14:tracePt t="142598" x="5483225" y="1152525"/>
          <p14:tracePt t="142606" x="5483225" y="1143000"/>
          <p14:tracePt t="142619" x="5491163" y="1143000"/>
          <p14:tracePt t="143154" x="5500688" y="1143000"/>
          <p14:tracePt t="143170" x="5510213" y="1143000"/>
          <p14:tracePt t="143186" x="5518150" y="1143000"/>
          <p14:tracePt t="143192" x="5527675" y="1143000"/>
          <p14:tracePt t="143209" x="5537200" y="1143000"/>
          <p14:tracePt t="143225" x="5545138" y="1143000"/>
          <p14:tracePt t="143241" x="5554663" y="1143000"/>
          <p14:tracePt t="143256" x="5562600" y="1143000"/>
          <p14:tracePt t="143356" x="5572125" y="1143000"/>
          <p14:tracePt t="143448" x="5581650" y="1143000"/>
          <p14:tracePt t="143672" x="5589588" y="1143000"/>
          <p14:tracePt t="143680" x="5599113" y="1143000"/>
          <p14:tracePt t="143704" x="5608638" y="1143000"/>
          <p14:tracePt t="143720" x="5616575" y="1143000"/>
          <p14:tracePt t="143734" x="5626100" y="1143000"/>
          <p14:tracePt t="143742" x="5634038" y="1143000"/>
          <p14:tracePt t="143780" x="5643563" y="1143000"/>
          <p14:tracePt t="144184" x="5653088" y="1143000"/>
          <p14:tracePt t="144190" x="5661025" y="1125538"/>
          <p14:tracePt t="144198" x="5670550" y="1125538"/>
          <p14:tracePt t="144207" x="5670550" y="1116013"/>
          <p14:tracePt t="144223" x="5680075" y="1108075"/>
          <p14:tracePt t="144446" x="5688013" y="1108075"/>
          <p14:tracePt t="144462" x="5697538" y="1108075"/>
          <p14:tracePt t="144478" x="5705475" y="1108075"/>
          <p14:tracePt t="144500" x="5715000" y="1108075"/>
          <p14:tracePt t="144509" x="5715000" y="1116013"/>
          <p14:tracePt t="144532" x="5715000" y="1125538"/>
          <p14:tracePt t="144547" x="5715000" y="1133475"/>
          <p14:tracePt t="144562" x="5715000" y="1143000"/>
          <p14:tracePt t="144570" x="5715000" y="1152525"/>
          <p14:tracePt t="144586" x="5715000" y="1160463"/>
          <p14:tracePt t="144600" x="5715000" y="1169988"/>
          <p14:tracePt t="144670" x="5705475" y="1169988"/>
          <p14:tracePt t="144702" x="5697538" y="1169988"/>
          <p14:tracePt t="144934" x="5688013" y="1169988"/>
          <p14:tracePt t="145125" x="5680075" y="1169988"/>
          <p14:tracePt t="145159" x="5670550" y="1169988"/>
          <p14:tracePt t="145188" x="5661025" y="1169988"/>
          <p14:tracePt t="145220" x="5653088" y="1169988"/>
          <p14:tracePt t="145258" x="5643563" y="1169988"/>
          <p14:tracePt t="145298" x="5634038" y="1169988"/>
          <p14:tracePt t="145312" x="5626100" y="1169988"/>
          <p14:tracePt t="145328" x="5608638" y="1179513"/>
          <p14:tracePt t="145336" x="5599113" y="1179513"/>
          <p14:tracePt t="145344" x="5589588" y="1187450"/>
          <p14:tracePt t="145357" x="5581650" y="1187450"/>
          <p14:tracePt t="145373" x="5545138" y="1204913"/>
          <p14:tracePt t="145390" x="5518150" y="1214438"/>
          <p14:tracePt t="145407" x="5500688" y="1223963"/>
          <p14:tracePt t="145424" x="5473700" y="1231900"/>
          <p14:tracePt t="145440" x="5465763" y="1231900"/>
          <p14:tracePt t="145457" x="5438775" y="1241425"/>
          <p14:tracePt t="145474" x="5419725" y="1241425"/>
          <p14:tracePt t="145490" x="5411788" y="1241425"/>
          <p14:tracePt t="145762" x="5411788" y="1231900"/>
          <p14:tracePt t="145892" x="5419725" y="1241425"/>
          <p14:tracePt t="145916" x="5429250" y="1241425"/>
          <p14:tracePt t="145924" x="5429250" y="1250950"/>
          <p14:tracePt t="145940" x="5438775" y="1250950"/>
          <p14:tracePt t="146102" x="5446713" y="1250950"/>
          <p14:tracePt t="146380" x="5456238" y="1250950"/>
          <p14:tracePt t="146418" x="5456238" y="1258888"/>
          <p14:tracePt t="146512" x="5456238" y="1268413"/>
          <p14:tracePt t="146596" x="5456238" y="1258888"/>
          <p14:tracePt t="146612" x="5446713" y="1250950"/>
          <p14:tracePt t="146620" x="5446713" y="1241425"/>
          <p14:tracePt t="146635" x="5446713" y="1231900"/>
          <p14:tracePt t="146643" x="5446713" y="1223963"/>
          <p14:tracePt t="146728" x="5446713" y="1231900"/>
          <p14:tracePt t="146744" x="5446713" y="1241425"/>
          <p14:tracePt t="146760" x="5446713" y="1250950"/>
          <p14:tracePt t="147200" x="5438775" y="1250950"/>
          <p14:tracePt t="147224" x="5429250" y="1250950"/>
          <p14:tracePt t="147238" x="5419725" y="1250950"/>
          <p14:tracePt t="147254" x="5411788" y="1250950"/>
          <p14:tracePt t="147269" x="5402263" y="1250950"/>
          <p14:tracePt t="147277" x="5402263" y="1258888"/>
          <p14:tracePt t="147290" x="5394325" y="1258888"/>
          <p14:tracePt t="147307" x="5375275" y="1276350"/>
          <p14:tracePt t="147324" x="5367338" y="1276350"/>
          <p14:tracePt t="147341" x="5357813" y="1285875"/>
          <p14:tracePt t="147357" x="5348288" y="1295400"/>
          <p14:tracePt t="147374" x="5340350" y="1295400"/>
          <p14:tracePt t="147391" x="5303838" y="1303338"/>
          <p14:tracePt t="147407" x="5268913" y="1322388"/>
          <p14:tracePt t="147424" x="5259388" y="1330325"/>
          <p14:tracePt t="147441" x="5251450" y="1330325"/>
          <p14:tracePt t="147457" x="5241925" y="1330325"/>
          <p14:tracePt t="147474" x="5232400" y="1330325"/>
          <p14:tracePt t="147507" x="5224463" y="1330325"/>
          <p14:tracePt t="147524" x="5214938" y="1330325"/>
          <p14:tracePt t="147541" x="5205413" y="1330325"/>
          <p14:tracePt t="147557" x="5197475" y="1330325"/>
          <p14:tracePt t="147574" x="5187950" y="1330325"/>
          <p14:tracePt t="147591" x="5170488" y="1322388"/>
          <p14:tracePt t="147608" x="5160963" y="1312863"/>
          <p14:tracePt t="147624" x="5153025" y="1303338"/>
          <p14:tracePt t="147640" x="5133975" y="1285875"/>
          <p14:tracePt t="147657" x="5126038" y="1276350"/>
          <p14:tracePt t="147674" x="5116513" y="1268413"/>
          <p14:tracePt t="147690" x="5099050" y="1258888"/>
          <p14:tracePt t="147707" x="5089525" y="1241425"/>
          <p14:tracePt t="147725" x="5081588" y="1231900"/>
          <p14:tracePt t="147741" x="5072063" y="1223963"/>
          <p14:tracePt t="147757" x="5027613" y="1204913"/>
          <p14:tracePt t="147774" x="5010150" y="1179513"/>
          <p14:tracePt t="147791" x="4965700" y="1169988"/>
          <p14:tracePt t="147807" x="4938713" y="1152525"/>
          <p14:tracePt t="147824" x="4919663" y="1133475"/>
          <p14:tracePt t="147841" x="4902200" y="1125538"/>
          <p14:tracePt t="147857" x="4902200" y="1116013"/>
          <p14:tracePt t="147974" x="4894263" y="1116013"/>
          <p14:tracePt t="147988" x="4867275" y="1133475"/>
          <p14:tracePt t="147996" x="4867275" y="1143000"/>
          <p14:tracePt t="148008" x="4857750" y="1143000"/>
          <p14:tracePt t="148024" x="4848225" y="1152525"/>
          <p14:tracePt t="148041" x="4840288" y="1160463"/>
          <p14:tracePt t="148057" x="4830763" y="1179513"/>
          <p14:tracePt t="148074" x="4822825" y="1187450"/>
          <p14:tracePt t="148091" x="4803775" y="1196975"/>
          <p14:tracePt t="148107" x="4786313" y="1204913"/>
          <p14:tracePt t="148124" x="4768850" y="1214438"/>
          <p14:tracePt t="148141" x="4759325" y="1223963"/>
          <p14:tracePt t="148157" x="4751388" y="1223963"/>
          <p14:tracePt t="148174" x="4724400" y="1231900"/>
          <p14:tracePt t="148191" x="4687888" y="1241425"/>
          <p14:tracePt t="148207" x="4652963" y="1241425"/>
          <p14:tracePt t="148224" x="4616450" y="1250950"/>
          <p14:tracePt t="148241" x="4572000" y="1250950"/>
          <p14:tracePt t="148258" x="4545013" y="1258888"/>
          <p14:tracePt t="148274" x="4518025" y="1268413"/>
          <p14:tracePt t="148290" x="4500563" y="1268413"/>
          <p14:tracePt t="148352" x="4491038" y="1276350"/>
          <p14:tracePt t="148368" x="4483100" y="1276350"/>
          <p14:tracePt t="148377" x="4483100" y="1285875"/>
          <p14:tracePt t="148384" x="4465638" y="1285875"/>
          <p14:tracePt t="148393" x="4465638" y="1295400"/>
          <p14:tracePt t="148408" x="4429125" y="1303338"/>
          <p14:tracePt t="148424" x="4394200" y="1312863"/>
          <p14:tracePt t="148441" x="4348163" y="1339850"/>
          <p14:tracePt t="148458" x="4286250" y="1384300"/>
          <p14:tracePt t="148475" x="4214813" y="1428750"/>
          <p14:tracePt t="148491" x="4152900" y="1473200"/>
          <p14:tracePt t="148507" x="4044950" y="1544638"/>
          <p14:tracePt t="148524" x="4010025" y="1571625"/>
          <p14:tracePt t="148541" x="3990975" y="1589088"/>
          <p14:tracePt t="148558" x="3983038" y="1589088"/>
          <p14:tracePt t="148575" x="3965575" y="1598613"/>
          <p14:tracePt t="148591" x="3956050" y="1608138"/>
          <p14:tracePt t="148608" x="3919538" y="1625600"/>
          <p14:tracePt t="148624" x="3911600" y="1643063"/>
          <p14:tracePt t="148640" x="3902075" y="1652588"/>
          <p14:tracePt t="148657" x="3894138" y="1660525"/>
          <p14:tracePt t="148674" x="3884613" y="1670050"/>
          <p14:tracePt t="148690" x="3875088" y="1670050"/>
          <p14:tracePt t="148762" x="3867150" y="1670050"/>
          <p14:tracePt t="148778" x="3857625" y="1660525"/>
          <p14:tracePt t="148786" x="3848100" y="1660525"/>
          <p14:tracePt t="148794" x="3848100" y="1652588"/>
          <p14:tracePt t="148807" x="3840163" y="1652588"/>
          <p14:tracePt t="148825" x="3830638" y="1643063"/>
          <p14:tracePt t="148841" x="3813175" y="1633538"/>
          <p14:tracePt t="148858" x="3803650" y="1625600"/>
          <p14:tracePt t="148874" x="3795713" y="1616075"/>
          <p14:tracePt t="148891" x="3786188" y="1598613"/>
          <p14:tracePt t="148908" x="3786188" y="1589088"/>
          <p14:tracePt t="148924" x="3776663" y="1581150"/>
          <p14:tracePt t="148941" x="3768725" y="1562100"/>
          <p14:tracePt t="148958" x="3759200" y="1554163"/>
          <p14:tracePt t="148974" x="3741738" y="1554163"/>
          <p14:tracePt t="148991" x="3732213" y="1544638"/>
          <p14:tracePt t="149008" x="3724275" y="1544638"/>
          <p14:tracePt t="149025" x="3714750" y="1527175"/>
          <p14:tracePt t="149058" x="3705225" y="1527175"/>
          <p14:tracePt t="149117" x="3705225" y="1517650"/>
          <p14:tracePt t="149134" x="3697288" y="1517650"/>
          <p14:tracePt t="149172" x="3679825" y="1517650"/>
          <p14:tracePt t="149179" x="3660775" y="1517650"/>
          <p14:tracePt t="149191" x="3643313" y="1527175"/>
          <p14:tracePt t="149208" x="3608388" y="1527175"/>
          <p14:tracePt t="149225" x="3554413" y="1536700"/>
          <p14:tracePt t="149241" x="3465513" y="1536700"/>
          <p14:tracePt t="149258" x="3322638" y="1527175"/>
          <p14:tracePt t="149275" x="3232150" y="1517650"/>
          <p14:tracePt t="149291" x="3116263" y="1500188"/>
          <p14:tracePt t="149307" x="3017838" y="1500188"/>
          <p14:tracePt t="149324" x="2946400" y="1490663"/>
          <p14:tracePt t="149341" x="2894013" y="1473200"/>
          <p14:tracePt t="149358" x="2840038" y="1465263"/>
          <p14:tracePt t="149374" x="2830513" y="1465263"/>
          <p14:tracePt t="149391" x="2822575" y="1465263"/>
          <p14:tracePt t="149528" x="2813050" y="1455738"/>
          <p14:tracePt t="149544" x="2803525" y="1446213"/>
          <p14:tracePt t="149552" x="2795588" y="1446213"/>
          <p14:tracePt t="149560" x="2795588" y="1438275"/>
          <p14:tracePt t="149575" x="2768600" y="1428750"/>
          <p14:tracePt t="149591" x="2751138" y="1411288"/>
          <p14:tracePt t="149608" x="2714625" y="1401763"/>
          <p14:tracePt t="149625" x="2697163" y="1393825"/>
          <p14:tracePt t="149641" x="2687638" y="1384300"/>
          <p14:tracePt t="149657" x="2687638" y="1374775"/>
          <p14:tracePt t="149674" x="2670175" y="1366838"/>
          <p14:tracePt t="149691" x="2660650" y="1347788"/>
          <p14:tracePt t="149707" x="2652713" y="1339850"/>
          <p14:tracePt t="149724" x="2643188" y="1330325"/>
          <p14:tracePt t="149741" x="2633663" y="1322388"/>
          <p14:tracePt t="149758" x="2625725" y="1312863"/>
          <p14:tracePt t="149775" x="2608263" y="1295400"/>
          <p14:tracePt t="149791" x="2598738" y="1285875"/>
          <p14:tracePt t="149814" x="2598738" y="1276350"/>
          <p14:tracePt t="149868" x="2589213" y="1276350"/>
          <p14:tracePt t="149900" x="2581275" y="1276350"/>
          <p14:tracePt t="149906" x="2581275" y="1268413"/>
          <p14:tracePt t="149914" x="2571750" y="1268413"/>
          <p14:tracePt t="149925" x="2562225" y="1268413"/>
          <p14:tracePt t="149941" x="2527300" y="1268413"/>
          <p14:tracePt t="149958" x="2473325" y="1258888"/>
          <p14:tracePt t="149975" x="2419350" y="1258888"/>
          <p14:tracePt t="149991" x="2357438" y="1258888"/>
          <p14:tracePt t="150008" x="2330450" y="1258888"/>
          <p14:tracePt t="150025" x="2295525" y="1258888"/>
          <p14:tracePt t="150042" x="2259013" y="1258888"/>
          <p14:tracePt t="150058" x="2232025" y="1258888"/>
          <p14:tracePt t="150075" x="2224088" y="1258888"/>
          <p14:tracePt t="150091" x="2205038" y="1258888"/>
          <p14:tracePt t="150108" x="2197100" y="1258888"/>
          <p14:tracePt t="150125" x="2187575" y="1258888"/>
          <p14:tracePt t="150141" x="2170113" y="1258888"/>
          <p14:tracePt t="150158" x="2160588" y="1258888"/>
          <p14:tracePt t="150191" x="2152650" y="1258888"/>
          <p14:tracePt t="150208" x="2133600" y="1258888"/>
          <p14:tracePt t="150225" x="2125663" y="1258888"/>
          <p14:tracePt t="150242" x="2116138" y="1268413"/>
          <p14:tracePt t="150258" x="2108200" y="1268413"/>
          <p14:tracePt t="150275" x="2098675" y="1268413"/>
          <p14:tracePt t="150378" x="2089150" y="1258888"/>
          <p14:tracePt t="150386" x="2081213" y="1258888"/>
          <p14:tracePt t="150394" x="2071688" y="1250950"/>
          <p14:tracePt t="150408" x="2071688" y="1241425"/>
          <p14:tracePt t="150425" x="2062163" y="1231900"/>
          <p14:tracePt t="150441" x="2054225" y="1223963"/>
          <p14:tracePt t="150475" x="2044700" y="1214438"/>
          <p14:tracePt t="150588" x="2044700" y="1204913"/>
          <p14:tracePt t="150604" x="2036763" y="1204913"/>
          <p14:tracePt t="150610" x="2027238" y="1196975"/>
          <p14:tracePt t="150626" x="2017713" y="1196975"/>
          <p14:tracePt t="150649" x="2017713" y="1187450"/>
          <p14:tracePt t="150658" x="2009775" y="1187450"/>
          <p14:tracePt t="150679" x="2000250" y="1187450"/>
          <p14:tracePt t="150692" x="1990725" y="1187450"/>
          <p14:tracePt t="150708" x="1982788" y="1187450"/>
          <p14:tracePt t="150725" x="1965325" y="1187450"/>
          <p14:tracePt t="150741" x="1901825" y="1187450"/>
          <p14:tracePt t="150758" x="1866900" y="1196975"/>
          <p14:tracePt t="150775" x="1847850" y="1196975"/>
          <p14:tracePt t="150791" x="1839913" y="1204913"/>
          <p14:tracePt t="150850" x="1822450" y="1214438"/>
          <p14:tracePt t="150859" x="1812925" y="1214438"/>
          <p14:tracePt t="150866" x="1803400" y="1223963"/>
          <p14:tracePt t="150875" x="1795463" y="1231900"/>
          <p14:tracePt t="150891" x="1751013" y="1241425"/>
          <p14:tracePt t="150908" x="1741488" y="1250950"/>
          <p14:tracePt t="150925" x="1731963" y="1258888"/>
          <p14:tracePt t="150942" x="1724025" y="1258888"/>
          <p14:tracePt t="150958" x="1714500" y="1258888"/>
          <p14:tracePt t="150975" x="1704975" y="1258888"/>
          <p14:tracePt t="150991" x="1697038" y="1258888"/>
          <p14:tracePt t="151025" x="1679575" y="1258888"/>
          <p14:tracePt t="151041" x="1670050" y="1258888"/>
          <p14:tracePt t="151059" x="1616075" y="1258888"/>
          <p14:tracePt t="151075" x="1598613" y="1258888"/>
          <p14:tracePt t="151092" x="1554163" y="1258888"/>
          <p14:tracePt t="151108" x="1500188" y="1250950"/>
          <p14:tracePt t="151125" x="1465263" y="1241425"/>
          <p14:tracePt t="151141" x="1419225" y="1223963"/>
          <p14:tracePt t="151158" x="1411288" y="1223963"/>
          <p14:tracePt t="151175" x="1393825" y="1214438"/>
          <p14:tracePt t="151192" x="1384300" y="1214438"/>
          <p14:tracePt t="151225" x="1374775" y="1214438"/>
          <p14:tracePt t="151242" x="1366838" y="1204913"/>
          <p14:tracePt t="151259" x="1347788" y="1204913"/>
          <p14:tracePt t="151275" x="1339850" y="1204913"/>
          <p14:tracePt t="151291" x="1312863" y="1196975"/>
          <p14:tracePt t="151308" x="1285875" y="1196975"/>
          <p14:tracePt t="151325" x="1241425" y="1196975"/>
          <p14:tracePt t="151342" x="1196975" y="1187450"/>
          <p14:tracePt t="151358" x="1152525" y="1169988"/>
          <p14:tracePt t="151375" x="1108075" y="1160463"/>
          <p14:tracePt t="151391" x="1054100" y="1133475"/>
          <p14:tracePt t="151408" x="1017588" y="1116013"/>
          <p14:tracePt t="151425" x="1000125" y="1108075"/>
          <p14:tracePt t="151441" x="973138" y="1089025"/>
          <p14:tracePt t="151458" x="955675" y="1081088"/>
          <p14:tracePt t="151475" x="938213" y="1071563"/>
          <p14:tracePt t="151491" x="911225" y="1054100"/>
          <p14:tracePt t="151508" x="901700" y="1044575"/>
          <p14:tracePt t="151525" x="893763" y="1036638"/>
          <p14:tracePt t="151542" x="884238" y="1027113"/>
          <p14:tracePt t="151880" x="884238" y="1044575"/>
          <p14:tracePt t="151888" x="874713" y="1054100"/>
          <p14:tracePt t="151896" x="874713" y="1062038"/>
          <p14:tracePt t="151909" x="866775" y="1071563"/>
          <p14:tracePt t="151925" x="866775" y="1081088"/>
          <p14:tracePt t="151942" x="857250" y="1108075"/>
          <p14:tracePt t="151959" x="857250" y="1116013"/>
          <p14:tracePt t="151992" x="857250" y="1125538"/>
          <p14:tracePt t="152009" x="857250" y="1133475"/>
          <p14:tracePt t="152027" x="857250" y="1143000"/>
          <p14:tracePt t="152042" x="857250" y="1152525"/>
          <p14:tracePt t="152059" x="857250" y="1179513"/>
          <p14:tracePt t="152075" x="866775" y="1223963"/>
          <p14:tracePt t="152092" x="874713" y="1258888"/>
          <p14:tracePt t="152109" x="893763" y="1295400"/>
          <p14:tracePt t="152125" x="901700" y="1303338"/>
          <p14:tracePt t="152142" x="911225" y="1322388"/>
          <p14:tracePt t="152158" x="919163" y="1330325"/>
          <p14:tracePt t="152298" x="928688" y="1339850"/>
          <p14:tracePt t="152312" x="928688" y="1347788"/>
          <p14:tracePt t="152320" x="928688" y="1357313"/>
          <p14:tracePt t="152336" x="928688" y="1366838"/>
          <p14:tracePt t="152352" x="928688" y="1374775"/>
          <p14:tracePt t="152366" x="928688" y="1384300"/>
          <p14:tracePt t="152375" x="928688" y="1393825"/>
          <p14:tracePt t="152392" x="928688" y="1401763"/>
          <p14:tracePt t="152408" x="928688" y="1411288"/>
          <p14:tracePt t="152428" x="928688" y="1419225"/>
          <p14:tracePt t="152452" x="928688" y="1428750"/>
          <p14:tracePt t="152474" x="928688" y="1438275"/>
          <p14:tracePt t="152490" x="928688" y="1446213"/>
          <p14:tracePt t="152506" x="919163" y="1455738"/>
          <p14:tracePt t="152522" x="911225" y="1465263"/>
          <p14:tracePt t="152528" x="911225" y="1473200"/>
          <p14:tracePt t="152542" x="901700" y="1473200"/>
          <p14:tracePt t="152559" x="893763" y="1482725"/>
          <p14:tracePt t="152575" x="884238" y="1490663"/>
          <p14:tracePt t="152592" x="874713" y="1500188"/>
          <p14:tracePt t="152706" x="874713" y="1509713"/>
          <p14:tracePt t="152722" x="866775" y="1517650"/>
          <p14:tracePt t="152738" x="857250" y="1527175"/>
          <p14:tracePt t="152746" x="847725" y="1536700"/>
          <p14:tracePt t="152761" x="847725" y="1544638"/>
          <p14:tracePt t="152776" x="839788" y="1554163"/>
          <p14:tracePt t="152792" x="839788" y="1562100"/>
          <p14:tracePt t="152809" x="830263" y="1571625"/>
          <p14:tracePt t="152825" x="830263" y="1581150"/>
          <p14:tracePt t="152842" x="830263" y="1589088"/>
          <p14:tracePt t="152870" x="830263" y="1598613"/>
          <p14:tracePt t="152878" x="822325" y="1608138"/>
          <p14:tracePt t="152892" x="812800" y="1616075"/>
          <p14:tracePt t="152909" x="812800" y="1625600"/>
          <p14:tracePt t="152925" x="803275" y="1625600"/>
          <p14:tracePt t="152942" x="803275" y="1633538"/>
          <p14:tracePt t="152986" x="803275" y="1643063"/>
          <p14:tracePt t="153000" x="795338" y="1660525"/>
          <p14:tracePt t="153024" x="795338" y="1670050"/>
          <p14:tracePt t="153048" x="795338" y="1679575"/>
          <p14:tracePt t="153062" x="795338" y="1687513"/>
          <p14:tracePt t="153070" x="795338" y="1697038"/>
          <p14:tracePt t="153085" x="795338" y="1704975"/>
          <p14:tracePt t="153101" x="795338" y="1714500"/>
          <p14:tracePt t="153108" x="795338" y="1731963"/>
          <p14:tracePt t="153125" x="812800" y="1758950"/>
          <p14:tracePt t="153142" x="822325" y="1785938"/>
          <p14:tracePt t="153158" x="830263" y="1822450"/>
          <p14:tracePt t="153175" x="839788" y="1839913"/>
          <p14:tracePt t="153192" x="839788" y="1847850"/>
          <p14:tracePt t="153208" x="847725" y="1866900"/>
          <p14:tracePt t="153225" x="847725" y="1893888"/>
          <p14:tracePt t="153242" x="857250" y="1911350"/>
          <p14:tracePt t="153259" x="866775" y="1946275"/>
          <p14:tracePt t="153275" x="866775" y="1973263"/>
          <p14:tracePt t="153292" x="884238" y="2000250"/>
          <p14:tracePt t="153309" x="893763" y="2027238"/>
          <p14:tracePt t="153325" x="901700" y="2044700"/>
          <p14:tracePt t="153342" x="919163" y="2071688"/>
          <p14:tracePt t="153359" x="919163" y="2089150"/>
          <p14:tracePt t="153375" x="919163" y="2108200"/>
          <p14:tracePt t="153392" x="928688" y="2125663"/>
          <p14:tracePt t="153409" x="928688" y="2160588"/>
          <p14:tracePt t="153425" x="938213" y="2197100"/>
          <p14:tracePt t="153442" x="938213" y="2232025"/>
          <p14:tracePt t="153459" x="938213" y="2251075"/>
          <p14:tracePt t="153475" x="938213" y="2268538"/>
          <p14:tracePt t="153492" x="938213" y="2286000"/>
          <p14:tracePt t="153509" x="938213" y="2303463"/>
          <p14:tracePt t="153525" x="938213" y="2322513"/>
          <p14:tracePt t="153542" x="938213" y="2339975"/>
          <p14:tracePt t="153559" x="938213" y="2347913"/>
          <p14:tracePt t="153576" x="938213" y="2366963"/>
          <p14:tracePt t="153592" x="938213" y="2401888"/>
          <p14:tracePt t="153609" x="928688" y="2428875"/>
          <p14:tracePt t="153625" x="919163" y="2446338"/>
          <p14:tracePt t="153642" x="919163" y="2455863"/>
          <p14:tracePt t="153658" x="911225" y="2465388"/>
          <p14:tracePt t="153692" x="911225" y="2473325"/>
          <p14:tracePt t="153720" x="911225" y="2482850"/>
          <p14:tracePt t="153728" x="901700" y="2490788"/>
          <p14:tracePt t="153744" x="901700" y="2500313"/>
          <p14:tracePt t="153759" x="893763" y="2509838"/>
          <p14:tracePt t="153775" x="893763" y="2517775"/>
          <p14:tracePt t="153792" x="893763" y="2527300"/>
          <p14:tracePt t="153809" x="893763" y="2536825"/>
          <p14:tracePt t="153826" x="893763" y="2544763"/>
          <p14:tracePt t="153843" x="884238" y="2554288"/>
          <p14:tracePt t="153859" x="884238" y="2562225"/>
          <p14:tracePt t="153936" x="884238" y="2571750"/>
          <p14:tracePt t="153952" x="884238" y="2589213"/>
          <p14:tracePt t="153968" x="884238" y="2598738"/>
          <p14:tracePt t="153982" x="884238" y="2608263"/>
          <p14:tracePt t="154006" x="884238" y="2616200"/>
          <p14:tracePt t="154084" x="874713" y="2625725"/>
          <p14:tracePt t="154090" x="874713" y="2633663"/>
          <p14:tracePt t="154098" x="866775" y="2633663"/>
          <p14:tracePt t="154109" x="866775" y="2643188"/>
          <p14:tracePt t="154125" x="857250" y="2652713"/>
          <p14:tracePt t="154142" x="839788" y="2660650"/>
          <p14:tracePt t="154159" x="839788" y="2670175"/>
          <p14:tracePt t="154175" x="830263" y="2687638"/>
          <p14:tracePt t="154300" x="830263" y="2697163"/>
          <p14:tracePt t="154516" x="830263" y="2705100"/>
          <p14:tracePt t="154532" x="839788" y="2705100"/>
          <p14:tracePt t="154548" x="839788" y="2714625"/>
          <p14:tracePt t="154562" x="847725" y="2714625"/>
          <p14:tracePt t="154570" x="847725" y="2724150"/>
          <p14:tracePt t="154602" x="847725" y="2732088"/>
          <p14:tracePt t="154616" x="847725" y="2741613"/>
          <p14:tracePt t="154632" x="847725" y="2751138"/>
          <p14:tracePt t="154640" x="857250" y="2751138"/>
          <p14:tracePt t="154655" x="857250" y="2759075"/>
          <p14:tracePt t="154678" x="857250" y="2768600"/>
          <p14:tracePt t="154910" x="857250" y="2776538"/>
          <p14:tracePt t="155004" x="866775" y="2776538"/>
          <p14:tracePt t="155012" x="866775" y="2759075"/>
          <p14:tracePt t="155020" x="874713" y="2741613"/>
          <p14:tracePt t="155026" x="874713" y="2724150"/>
          <p14:tracePt t="155042" x="884238" y="2670175"/>
          <p14:tracePt t="155059" x="884238" y="2616200"/>
          <p14:tracePt t="155076" x="884238" y="2554288"/>
          <p14:tracePt t="155093" x="874713" y="2500313"/>
          <p14:tracePt t="155109" x="857250" y="2455863"/>
          <p14:tracePt t="155126" x="847725" y="2401888"/>
          <p14:tracePt t="155143" x="839788" y="2322513"/>
          <p14:tracePt t="155159" x="839788" y="2286000"/>
          <p14:tracePt t="155176" x="839788" y="2251075"/>
          <p14:tracePt t="155193" x="839788" y="2232025"/>
          <p14:tracePt t="155209" x="847725" y="2214563"/>
          <p14:tracePt t="155226" x="857250" y="2197100"/>
          <p14:tracePt t="155243" x="874713" y="2160588"/>
          <p14:tracePt t="155259" x="919163" y="2089150"/>
          <p14:tracePt t="155276" x="955675" y="2036763"/>
          <p14:tracePt t="155292" x="1000125" y="1990725"/>
          <p14:tracePt t="155309" x="1044575" y="1946275"/>
          <p14:tracePt t="155326" x="1081088" y="1919288"/>
          <p14:tracePt t="155343" x="1125538" y="1893888"/>
          <p14:tracePt t="155359" x="1179513" y="1866900"/>
          <p14:tracePt t="155376" x="1223963" y="1839913"/>
          <p14:tracePt t="155392" x="1268413" y="1822450"/>
          <p14:tracePt t="155409" x="1312863" y="1803400"/>
          <p14:tracePt t="155426" x="1357313" y="1776413"/>
          <p14:tracePt t="155443" x="1411288" y="1751013"/>
          <p14:tracePt t="155460" x="1473200" y="1731963"/>
          <p14:tracePt t="155476" x="1554163" y="1697038"/>
          <p14:tracePt t="155493" x="1633538" y="1679575"/>
          <p14:tracePt t="155509" x="1724025" y="1660525"/>
          <p14:tracePt t="155526" x="1839913" y="1625600"/>
          <p14:tracePt t="155543" x="2000250" y="1581150"/>
          <p14:tracePt t="155559" x="2054225" y="1571625"/>
          <p14:tracePt t="155576" x="2205038" y="1527175"/>
          <p14:tracePt t="155592" x="2303463" y="1509713"/>
          <p14:tracePt t="155609" x="2384425" y="1482725"/>
          <p14:tracePt t="155626" x="2465388" y="1465263"/>
          <p14:tracePt t="155642" x="2517775" y="1438275"/>
          <p14:tracePt t="155659" x="2581275" y="1419225"/>
          <p14:tracePt t="155675" x="2714625" y="1357313"/>
          <p14:tracePt t="155692" x="2813050" y="1322388"/>
          <p14:tracePt t="155709" x="2911475" y="1276350"/>
          <p14:tracePt t="155726" x="3009900" y="1241425"/>
          <p14:tracePt t="155743" x="3116263" y="1196975"/>
          <p14:tracePt t="155759" x="3224213" y="1143000"/>
          <p14:tracePt t="155776" x="3384550" y="1098550"/>
          <p14:tracePt t="155793" x="3473450" y="1071563"/>
          <p14:tracePt t="155809" x="3527425" y="1062038"/>
          <p14:tracePt t="155826" x="3589338" y="1054100"/>
          <p14:tracePt t="155843" x="3643313" y="1044575"/>
          <p14:tracePt t="155859" x="3732213" y="1027113"/>
          <p14:tracePt t="155877" x="3840163" y="1009650"/>
          <p14:tracePt t="155893" x="3965575" y="990600"/>
          <p14:tracePt t="155909" x="4098925" y="965200"/>
          <p14:tracePt t="155926" x="4187825" y="946150"/>
          <p14:tracePt t="155942" x="4259263" y="946150"/>
          <p14:tracePt t="155959" x="4340225" y="938213"/>
          <p14:tracePt t="155977" x="4473575" y="938213"/>
          <p14:tracePt t="155993" x="4510088" y="938213"/>
          <p14:tracePt t="156010" x="4625975" y="955675"/>
          <p14:tracePt t="156026" x="4687888" y="965200"/>
          <p14:tracePt t="156043" x="4751388" y="973138"/>
          <p14:tracePt t="156059" x="4786313" y="982663"/>
          <p14:tracePt t="156076" x="4830763" y="1000125"/>
          <p14:tracePt t="156093" x="4902200" y="1044575"/>
          <p14:tracePt t="156109" x="4973638" y="1081088"/>
          <p14:tracePt t="156126" x="5072063" y="1108075"/>
          <p14:tracePt t="156143" x="5180013" y="1133475"/>
          <p14:tracePt t="156159" x="5268913" y="1152525"/>
          <p14:tracePt t="156177" x="5367338" y="1169988"/>
          <p14:tracePt t="156193" x="5456238" y="1187450"/>
          <p14:tracePt t="156210" x="5572125" y="1204913"/>
          <p14:tracePt t="156226" x="5661025" y="1223963"/>
          <p14:tracePt t="156243" x="5759450" y="1231900"/>
          <p14:tracePt t="156259" x="5840413" y="1231900"/>
          <p14:tracePt t="156276" x="5902325" y="1231900"/>
          <p14:tracePt t="156293" x="5973763" y="1241425"/>
          <p14:tracePt t="156296" x="6000750" y="1241425"/>
          <p14:tracePt t="156310" x="6054725" y="1241425"/>
          <p14:tracePt t="156326" x="6126163" y="1223963"/>
          <p14:tracePt t="156343" x="6215063" y="1214438"/>
          <p14:tracePt t="156360" x="6286500" y="1196975"/>
          <p14:tracePt t="156376" x="6340475" y="1179513"/>
          <p14:tracePt t="156393" x="6394450" y="1169988"/>
          <p14:tracePt t="156409" x="6438900" y="1152525"/>
          <p14:tracePt t="156426" x="6554788" y="1133475"/>
          <p14:tracePt t="156443" x="6680200" y="1089025"/>
          <p14:tracePt t="156459" x="6831013" y="1017588"/>
          <p14:tracePt t="156476" x="7000875" y="938213"/>
          <p14:tracePt t="156493" x="7161213" y="866775"/>
          <p14:tracePt t="156509" x="7296150" y="812800"/>
          <p14:tracePt t="156526" x="7385050" y="795338"/>
          <p14:tracePt t="156542" x="7483475" y="776288"/>
          <p14:tracePt t="156559" x="7510463" y="768350"/>
          <p14:tracePt t="156576" x="7527925" y="768350"/>
          <p14:tracePt t="156593" x="7545388" y="768350"/>
          <p14:tracePt t="156609" x="7572375" y="776288"/>
          <p14:tracePt t="156626" x="7589838" y="785813"/>
          <p14:tracePt t="156643" x="7608888" y="803275"/>
          <p14:tracePt t="156659" x="7643813" y="822325"/>
          <p14:tracePt t="156675" x="7661275" y="839788"/>
          <p14:tracePt t="156693" x="7697788" y="847725"/>
          <p14:tracePt t="156709" x="7732713" y="857250"/>
          <p14:tracePt t="156726" x="7769225" y="874713"/>
          <p14:tracePt t="156743" x="7804150" y="884238"/>
          <p14:tracePt t="156759" x="7813675" y="901700"/>
          <p14:tracePt t="156776" x="7823200" y="911225"/>
          <p14:tracePt t="156793" x="7823200" y="919163"/>
          <p14:tracePt t="156797" x="7823200" y="928688"/>
          <p14:tracePt t="156813" x="7823200" y="938213"/>
          <p14:tracePt t="156845" x="7823200" y="946150"/>
          <p14:tracePt t="156860" x="7813675" y="955675"/>
          <p14:tracePt t="156876" x="7796213" y="965200"/>
          <p14:tracePt t="156882" x="7769225" y="982663"/>
          <p14:tracePt t="156893" x="7751763" y="990600"/>
          <p14:tracePt t="156910" x="7697788" y="1017588"/>
          <p14:tracePt t="156926" x="7634288" y="1054100"/>
          <p14:tracePt t="156943" x="7562850" y="1098550"/>
          <p14:tracePt t="156960" x="7473950" y="1133475"/>
          <p14:tracePt t="156976" x="7412038" y="1169988"/>
          <p14:tracePt t="156993" x="7358063" y="1204913"/>
          <p14:tracePt t="157010" x="7296150" y="1250950"/>
          <p14:tracePt t="157026" x="7232650" y="1285875"/>
          <p14:tracePt t="157043" x="7170738" y="1322388"/>
          <p14:tracePt t="157060" x="7072313" y="1384300"/>
          <p14:tracePt t="157076" x="6965950" y="1438275"/>
          <p14:tracePt t="157093" x="6858000" y="1490663"/>
          <p14:tracePt t="157110" x="6777038" y="1544638"/>
          <p14:tracePt t="157126" x="6705600" y="1589088"/>
          <p14:tracePt t="157143" x="6634163" y="1643063"/>
          <p14:tracePt t="157160" x="6537325" y="1687513"/>
          <p14:tracePt t="157176" x="6313488" y="1785938"/>
          <p14:tracePt t="157193" x="6134100" y="1874838"/>
          <p14:tracePt t="157210" x="6010275" y="1955800"/>
          <p14:tracePt t="157226" x="5929313" y="1990725"/>
          <p14:tracePt t="157243" x="5894388" y="2000250"/>
          <p14:tracePt t="157260" x="5875338" y="2009775"/>
          <p14:tracePt t="157277" x="5857875" y="2009775"/>
          <p14:tracePt t="157293" x="5848350" y="2009775"/>
          <p14:tracePt t="157310" x="5830888" y="2009775"/>
          <p14:tracePt t="157326" x="5822950" y="2009775"/>
          <p14:tracePt t="157343" x="5795963" y="2017713"/>
          <p14:tracePt t="157360" x="5751513" y="2044700"/>
          <p14:tracePt t="157377" x="5634038" y="2116138"/>
          <p14:tracePt t="157393" x="5581650" y="2143125"/>
          <p14:tracePt t="157410" x="5375275" y="2251075"/>
          <p14:tracePt t="157426" x="5232400" y="2330450"/>
          <p14:tracePt t="157443" x="5126038" y="2384425"/>
          <p14:tracePt t="157460" x="5081588" y="2401888"/>
          <p14:tracePt t="157476" x="5062538" y="2411413"/>
          <p14:tracePt t="157572" x="5054600" y="2411413"/>
          <p14:tracePt t="157586" x="5045075" y="2419350"/>
          <p14:tracePt t="157595" x="5027613" y="2428875"/>
          <p14:tracePt t="157602" x="5000625" y="2438400"/>
          <p14:tracePt t="157611" x="4983163" y="2446338"/>
          <p14:tracePt t="157627" x="4946650" y="2465388"/>
          <p14:tracePt t="157643" x="4902200" y="2473325"/>
          <p14:tracePt t="157659" x="4884738" y="2482850"/>
          <p14:tracePt t="157676" x="4884738" y="2490788"/>
          <p14:tracePt t="157734" x="4884738" y="2509838"/>
          <p14:tracePt t="157742" x="4884738" y="2527300"/>
          <p14:tracePt t="157750" x="4894263" y="2544763"/>
          <p14:tracePt t="157760" x="4894263" y="2562225"/>
          <p14:tracePt t="157776" x="4911725" y="2589213"/>
          <p14:tracePt t="157793" x="4919663" y="2616200"/>
          <p14:tracePt t="157810" x="4938713" y="2643188"/>
          <p14:tracePt t="157827" x="4946650" y="2652713"/>
          <p14:tracePt t="157843" x="4946650" y="2660650"/>
          <p14:tracePt t="157912" x="4938713" y="2660650"/>
          <p14:tracePt t="157920" x="4929188" y="2643188"/>
          <p14:tracePt t="157926" x="4911725" y="2616200"/>
          <p14:tracePt t="157943" x="4867275" y="2562225"/>
          <p14:tracePt t="157960" x="4830763" y="2517775"/>
          <p14:tracePt t="157977" x="4795838" y="2482850"/>
          <p14:tracePt t="157993" x="4776788" y="2473325"/>
          <p14:tracePt t="158074" x="4776788" y="2482850"/>
          <p14:tracePt t="158090" x="4776788" y="2500313"/>
          <p14:tracePt t="158098" x="4776788" y="2509838"/>
          <p14:tracePt t="158110" x="4776788" y="2536825"/>
          <p14:tracePt t="158127" x="4776788" y="2571750"/>
          <p14:tracePt t="158160" x="4776788" y="2589213"/>
          <p14:tracePt t="158252" x="4768850" y="2581275"/>
          <p14:tracePt t="158260" x="4759325" y="2571750"/>
          <p14:tracePt t="158268" x="4759325" y="2562225"/>
          <p14:tracePt t="158276" x="4751388" y="2562225"/>
          <p14:tracePt t="158293" x="4741863" y="2554288"/>
          <p14:tracePt t="158344" x="4751388" y="2562225"/>
          <p14:tracePt t="158352" x="4751388" y="2581275"/>
          <p14:tracePt t="158368" x="4759325" y="2589213"/>
          <p14:tracePt t="158468" x="4759325" y="2571750"/>
          <p14:tracePt t="158484" x="4751388" y="2554288"/>
          <p14:tracePt t="158492" x="4741863" y="2554288"/>
          <p14:tracePt t="158500" x="4741863" y="2544763"/>
          <p14:tracePt t="158510" x="4732338" y="2544763"/>
          <p14:tracePt t="158526" x="4732338" y="2536825"/>
          <p14:tracePt t="158543" x="4724400" y="2536825"/>
          <p14:tracePt t="158600" x="4724400" y="2544763"/>
          <p14:tracePt t="158616" x="4724400" y="2554288"/>
          <p14:tracePt t="158645" x="4724400" y="2562225"/>
          <p14:tracePt t="158732" x="4724400" y="2554288"/>
          <p14:tracePt t="158740" x="4714875" y="2554288"/>
          <p14:tracePt t="158894" x="4714875" y="2544763"/>
          <p14:tracePt t="158918" x="4714875" y="2536825"/>
          <p14:tracePt t="158924" x="4714875" y="2517775"/>
          <p14:tracePt t="158932" x="4714875" y="2509838"/>
          <p14:tracePt t="158943" x="4724400" y="2490788"/>
          <p14:tracePt t="158960" x="4732338" y="2473325"/>
          <p14:tracePt t="158977" x="4776788" y="2411413"/>
          <p14:tracePt t="158993" x="4813300" y="2374900"/>
          <p14:tracePt t="159010" x="4867275" y="2330450"/>
          <p14:tracePt t="159027" x="4973638" y="2259013"/>
          <p14:tracePt t="159043" x="5153025" y="2133600"/>
          <p14:tracePt t="159060" x="5456238" y="1938338"/>
          <p14:tracePt t="159077" x="5884863" y="1697038"/>
          <p14:tracePt t="159093" x="6419850" y="1411288"/>
          <p14:tracePt t="159110" x="6626225" y="1276350"/>
          <p14:tracePt t="159127" x="6751638" y="1214438"/>
          <p14:tracePt t="159143" x="6796088" y="1179513"/>
          <p14:tracePt t="159160" x="6813550" y="1169988"/>
          <p14:tracePt t="159177" x="6823075" y="1169988"/>
          <p14:tracePt t="159193" x="6831013" y="1152525"/>
          <p14:tracePt t="159210" x="6848475" y="1143000"/>
          <p14:tracePt t="159227" x="6875463" y="1125538"/>
          <p14:tracePt t="159243" x="6911975" y="1098550"/>
          <p14:tracePt t="159260" x="6991350" y="1036638"/>
          <p14:tracePt t="159277" x="7116763" y="938213"/>
          <p14:tracePt t="159293" x="7251700" y="839788"/>
          <p14:tracePt t="159311" x="7358063" y="750888"/>
          <p14:tracePt t="159313" x="7402513" y="714375"/>
          <p14:tracePt t="159327" x="7473950" y="652463"/>
          <p14:tracePt t="159343" x="7518400" y="608013"/>
          <p14:tracePt t="159360" x="7518400" y="598488"/>
          <p14:tracePt t="159377" x="7518400" y="588963"/>
          <p14:tracePt t="159393" x="7510463" y="581025"/>
          <p14:tracePt t="159411" x="7466013" y="581025"/>
          <p14:tracePt t="159427" x="7358063" y="608013"/>
          <p14:tracePt t="159443" x="7134225" y="687388"/>
          <p14:tracePt t="159460" x="6973888" y="758825"/>
          <p14:tracePt t="159477" x="6796088" y="839788"/>
          <p14:tracePt t="159493" x="6581775" y="919163"/>
          <p14:tracePt t="159511" x="6367463" y="990600"/>
          <p14:tracePt t="159527" x="6188075" y="1054100"/>
          <p14:tracePt t="159543" x="5991225" y="1089025"/>
          <p14:tracePt t="159560" x="5867400" y="1108075"/>
          <p14:tracePt t="159577" x="5732463" y="1125538"/>
          <p14:tracePt t="159594" x="5589588" y="1143000"/>
          <p14:tracePt t="159610" x="5456238" y="1152525"/>
          <p14:tracePt t="159627" x="5295900" y="1169988"/>
          <p14:tracePt t="159643" x="5241925" y="1169988"/>
          <p14:tracePt t="159660" x="5197475" y="1160463"/>
          <p14:tracePt t="159676" x="5143500" y="1152525"/>
          <p14:tracePt t="159694" x="5099050" y="1125538"/>
          <p14:tracePt t="159710" x="5054600" y="1108075"/>
          <p14:tracePt t="159727" x="4991100" y="1062038"/>
          <p14:tracePt t="159743" x="4902200" y="1009650"/>
          <p14:tracePt t="159760" x="4822825" y="965200"/>
          <p14:tracePt t="159777" x="4732338" y="893763"/>
          <p14:tracePt t="159794" x="4660900" y="847725"/>
          <p14:tracePt t="159798" x="4616450" y="822325"/>
          <p14:tracePt t="159810" x="4589463" y="812800"/>
          <p14:tracePt t="159827" x="4537075" y="803275"/>
          <p14:tracePt t="159843" x="4446588" y="785813"/>
          <p14:tracePt t="159860" x="4375150" y="785813"/>
          <p14:tracePt t="159877" x="4276725" y="785813"/>
          <p14:tracePt t="159894" x="4125913" y="795338"/>
          <p14:tracePt t="159910" x="3956050" y="812800"/>
          <p14:tracePt t="159927" x="3803650" y="830263"/>
          <p14:tracePt t="159944" x="3652838" y="847725"/>
          <p14:tracePt t="159961" x="3446463" y="893763"/>
          <p14:tracePt t="159977" x="3295650" y="955675"/>
          <p14:tracePt t="159994" x="3143250" y="1009650"/>
          <p14:tracePt t="160010" x="2965450" y="1089025"/>
          <p14:tracePt t="160027" x="2776538" y="1160463"/>
          <p14:tracePt t="160045" x="2527300" y="1258888"/>
          <p14:tracePt t="160060" x="2465388" y="1276350"/>
          <p14:tracePt t="160077" x="2322513" y="1303338"/>
          <p14:tracePt t="160094" x="2241550" y="1312863"/>
          <p14:tracePt t="160110" x="2143125" y="1330325"/>
          <p14:tracePt t="160127" x="2036763" y="1357313"/>
          <p14:tracePt t="160144" x="1955800" y="1374775"/>
          <p14:tracePt t="160161" x="1830388" y="1446213"/>
          <p14:tracePt t="160177" x="1795463" y="1455738"/>
          <p14:tracePt t="160194" x="1679575" y="1509713"/>
          <p14:tracePt t="160211" x="1589088" y="1536700"/>
          <p14:tracePt t="160227" x="1500188" y="1562100"/>
          <p14:tracePt t="160244" x="1393825" y="1616075"/>
          <p14:tracePt t="160261" x="1223963" y="1704975"/>
          <p14:tracePt t="160277" x="1169988" y="1731963"/>
          <p14:tracePt t="160294" x="1027113" y="1812925"/>
          <p14:tracePt t="160311" x="965200" y="1847850"/>
          <p14:tracePt t="160327" x="919163" y="1866900"/>
          <p14:tracePt t="160344" x="901700" y="1884363"/>
          <p14:tracePt t="160360" x="884238" y="1893888"/>
          <p14:tracePt t="160377" x="857250" y="1911350"/>
          <p14:tracePt t="160394" x="822325" y="1973263"/>
          <p14:tracePt t="160410" x="795338" y="2027238"/>
          <p14:tracePt t="160427" x="758825" y="2071688"/>
          <p14:tracePt t="160444" x="741363" y="2125663"/>
          <p14:tracePt t="160460" x="723900" y="2170113"/>
          <p14:tracePt t="160477" x="714375" y="2205038"/>
          <p14:tracePt t="160494" x="704850" y="2268538"/>
          <p14:tracePt t="160510" x="704850" y="2295525"/>
          <p14:tracePt t="160527" x="696913" y="2322513"/>
          <p14:tracePt t="160544" x="687388" y="2347913"/>
          <p14:tracePt t="160560" x="687388" y="2374900"/>
          <p14:tracePt t="160577" x="687388" y="2384425"/>
          <p14:tracePt t="160594" x="696913" y="2401888"/>
          <p14:tracePt t="160610" x="723900" y="2455863"/>
          <p14:tracePt t="160627" x="731838" y="2490788"/>
          <p14:tracePt t="160643" x="750888" y="2527300"/>
          <p14:tracePt t="160660" x="758825" y="2571750"/>
          <p14:tracePt t="160676" x="768350" y="2608263"/>
          <p14:tracePt t="160693" x="776288" y="2643188"/>
          <p14:tracePt t="160711" x="785813" y="2670175"/>
          <p14:tracePt t="160727" x="785813" y="2697163"/>
          <p14:tracePt t="160744" x="795338" y="2714625"/>
          <p14:tracePt t="160760" x="795338" y="2741613"/>
          <p14:tracePt t="160777" x="803275" y="2759075"/>
          <p14:tracePt t="160794" x="803275" y="2776538"/>
          <p14:tracePt t="160798" x="803275" y="2786063"/>
          <p14:tracePt t="160811" x="803275" y="2795588"/>
          <p14:tracePt t="160827" x="803275" y="2803525"/>
          <p14:tracePt t="160844" x="803275" y="2822575"/>
          <p14:tracePt t="160877" x="803275" y="2840038"/>
          <p14:tracePt t="160894" x="803275" y="2847975"/>
          <p14:tracePt t="160911" x="803275" y="2857500"/>
          <p14:tracePt t="160927" x="795338" y="2884488"/>
          <p14:tracePt t="160944" x="776288" y="2919413"/>
          <p14:tracePt t="160960" x="768350" y="2938463"/>
          <p14:tracePt t="160977" x="768350" y="2946400"/>
          <p14:tracePt t="160994" x="768350" y="2955925"/>
          <p14:tracePt t="161011" x="768350" y="2965450"/>
          <p14:tracePt t="161044" x="768350" y="2973388"/>
          <p14:tracePt t="161060" x="768350" y="2982913"/>
          <p14:tracePt t="161077" x="768350" y="2990850"/>
          <p14:tracePt t="161098" x="768350" y="3000375"/>
          <p14:tracePt t="161120" x="768350" y="3009900"/>
          <p14:tracePt t="161136" x="768350" y="3017838"/>
          <p14:tracePt t="161144" x="768350" y="3027363"/>
          <p14:tracePt t="161161" x="768350" y="3036888"/>
          <p14:tracePt t="161177" x="768350" y="3054350"/>
          <p14:tracePt t="161194" x="785813" y="3062288"/>
          <p14:tracePt t="161211" x="785813" y="3089275"/>
          <p14:tracePt t="161227" x="795338" y="3108325"/>
          <p14:tracePt t="161244" x="795338" y="3125788"/>
          <p14:tracePt t="161261" x="803275" y="3133725"/>
          <p14:tracePt t="161277" x="803275" y="3143250"/>
          <p14:tracePt t="161294" x="812800" y="3152775"/>
          <p14:tracePt t="161298" x="812800" y="3160713"/>
          <p14:tracePt t="161314" x="812800" y="3170238"/>
          <p14:tracePt t="161330" x="812800" y="3179763"/>
          <p14:tracePt t="161346" x="812800" y="3187700"/>
          <p14:tracePt t="161361" x="822325" y="3205163"/>
          <p14:tracePt t="161377" x="830263" y="3214688"/>
          <p14:tracePt t="161394" x="830263" y="3232150"/>
          <p14:tracePt t="161411" x="839788" y="3241675"/>
          <p14:tracePt t="161427" x="847725" y="3251200"/>
          <p14:tracePt t="161444" x="847725" y="3259138"/>
          <p14:tracePt t="161461" x="857250" y="3276600"/>
          <p14:tracePt t="161477" x="866775" y="3286125"/>
          <p14:tracePt t="161494" x="884238" y="3295650"/>
          <p14:tracePt t="161511" x="893763" y="3303588"/>
          <p14:tracePt t="161527" x="901700" y="3313113"/>
          <p14:tracePt t="161544" x="911225" y="3322638"/>
          <p14:tracePt t="161561" x="919163" y="3340100"/>
          <p14:tracePt t="161577" x="938213" y="3348038"/>
          <p14:tracePt t="161593" x="946150" y="3357563"/>
          <p14:tracePt t="161611" x="955675" y="3367088"/>
          <p14:tracePt t="161627" x="965200" y="3375025"/>
          <p14:tracePt t="161643" x="973138" y="3384550"/>
          <p14:tracePt t="161660" x="990600" y="3402013"/>
          <p14:tracePt t="161677" x="990600" y="3411538"/>
          <p14:tracePt t="161694" x="990600" y="3419475"/>
          <p14:tracePt t="161711" x="1000125" y="3429000"/>
          <p14:tracePt t="161727" x="1000125" y="3446463"/>
          <p14:tracePt t="161744" x="1000125" y="3455988"/>
          <p14:tracePt t="161761" x="1000125" y="3465513"/>
          <p14:tracePt t="161777" x="1000125" y="3482975"/>
          <p14:tracePt t="161794" x="1009650" y="3490913"/>
          <p14:tracePt t="161811" x="1009650" y="3500438"/>
          <p14:tracePt t="161832" x="1009650" y="3509963"/>
          <p14:tracePt t="161844" x="1009650" y="3517900"/>
          <p14:tracePt t="161861" x="1017588" y="3527425"/>
          <p14:tracePt t="161879" x="1017588" y="3536950"/>
          <p14:tracePt t="161980" x="1027113" y="3536950"/>
          <p14:tracePt t="161988" x="1027113" y="3544888"/>
          <p14:tracePt t="162002" x="1036638" y="3544888"/>
          <p14:tracePt t="162011" x="1036638" y="3554413"/>
          <p14:tracePt t="162088" x="1044575" y="3562350"/>
          <p14:tracePt t="162104" x="1054100" y="3571875"/>
          <p14:tracePt t="162126" x="1054100" y="3581400"/>
          <p14:tracePt t="162134" x="1062038" y="3581400"/>
          <p14:tracePt t="162266" x="1054100" y="3581400"/>
          <p14:tracePt t="162282" x="1054100" y="3571875"/>
          <p14:tracePt t="162304" x="1054100" y="3562350"/>
          <p14:tracePt t="162313" x="1054100" y="3554413"/>
          <p14:tracePt t="162320" x="1081088" y="3554413"/>
          <p14:tracePt t="162328" x="1098550" y="3554413"/>
          <p14:tracePt t="162344" x="1133475" y="3554413"/>
          <p14:tracePt t="162361" x="1179513" y="3571875"/>
          <p14:tracePt t="162378" x="1214438" y="3581400"/>
          <p14:tracePt t="162394" x="1250950" y="3589338"/>
          <p14:tracePt t="162411" x="1258888" y="3608388"/>
          <p14:tracePt t="162427" x="1268413" y="3616325"/>
          <p14:tracePt t="162444" x="1276350" y="3625850"/>
          <p14:tracePt t="162461" x="1295400" y="3633788"/>
          <p14:tracePt t="162477" x="1303338" y="3643313"/>
          <p14:tracePt t="162494" x="1312863" y="3652838"/>
          <p14:tracePt t="162511" x="1322388" y="3660775"/>
          <p14:tracePt t="162527" x="1330325" y="3679825"/>
          <p14:tracePt t="162544" x="1339850" y="3687763"/>
          <p14:tracePt t="162561" x="1357313" y="3705225"/>
          <p14:tracePt t="162578" x="1384300" y="3714750"/>
          <p14:tracePt t="162595" x="1419225" y="3741738"/>
          <p14:tracePt t="162611" x="1446213" y="3759200"/>
          <p14:tracePt t="162627" x="1482725" y="3795713"/>
          <p14:tracePt t="162644" x="1509713" y="3822700"/>
          <p14:tracePt t="162660" x="1527175" y="3840163"/>
          <p14:tracePt t="162677" x="1536700" y="3848100"/>
          <p14:tracePt t="162694" x="1544638" y="3867150"/>
          <p14:tracePt t="162711" x="1554163" y="3875088"/>
          <p14:tracePt t="162727" x="1571625" y="3894138"/>
          <p14:tracePt t="162745" x="1589088" y="3902075"/>
          <p14:tracePt t="162761" x="1608138" y="3919538"/>
          <p14:tracePt t="162777" x="1616075" y="3929063"/>
          <p14:tracePt t="162794" x="1625600" y="3938588"/>
          <p14:tracePt t="162827" x="1633538" y="3946525"/>
          <p14:tracePt t="162845" x="1643063" y="3946525"/>
          <p14:tracePt t="162861" x="1652588" y="3956050"/>
          <p14:tracePt t="162877" x="1660525" y="3956050"/>
          <p14:tracePt t="162894" x="1670050" y="3965575"/>
          <p14:tracePt t="162911" x="1679575" y="3965575"/>
          <p14:tracePt t="162927" x="1687513" y="3965575"/>
          <p14:tracePt t="162945" x="1697038" y="3956050"/>
          <p14:tracePt t="162961" x="1714500" y="3946525"/>
          <p14:tracePt t="162977" x="1731963" y="3946525"/>
          <p14:tracePt t="162994" x="1751013" y="3946525"/>
          <p14:tracePt t="163011" x="1768475" y="3946525"/>
          <p14:tracePt t="163027" x="1795463" y="3938588"/>
          <p14:tracePt t="163044" x="1812925" y="3938588"/>
          <p14:tracePt t="163061" x="1830388" y="3938588"/>
          <p14:tracePt t="163077" x="1839913" y="3938588"/>
          <p14:tracePt t="163094" x="1847850" y="3938588"/>
          <p14:tracePt t="163264" x="1847850" y="3946525"/>
          <p14:tracePt t="163302" x="1857375" y="3946525"/>
          <p14:tracePt t="163310" x="1857375" y="3956050"/>
          <p14:tracePt t="163318" x="1866900" y="3956050"/>
          <p14:tracePt t="163340" x="1874838" y="3965575"/>
          <p14:tracePt t="163356" x="1884363" y="3973513"/>
          <p14:tracePt t="163364" x="1884363" y="3983038"/>
          <p14:tracePt t="163378" x="1893888" y="3983038"/>
          <p14:tracePt t="163394" x="1911350" y="3990975"/>
          <p14:tracePt t="163428" x="1919288" y="4000500"/>
          <p14:tracePt t="163444" x="1928813" y="4000500"/>
          <p14:tracePt t="163461" x="1938338" y="4010025"/>
          <p14:tracePt t="163478" x="1938338" y="4017963"/>
          <p14:tracePt t="163502" x="1938338" y="4027488"/>
          <p14:tracePt t="163705" x="1938338" y="4037013"/>
          <p14:tracePt t="163720" x="1938338" y="4044950"/>
          <p14:tracePt t="163728" x="1938338" y="4054475"/>
          <p14:tracePt t="163742" x="1938338" y="4062413"/>
          <p14:tracePt t="163758" x="1938338" y="4071938"/>
          <p14:tracePt t="163774" x="1938338" y="4081463"/>
          <p14:tracePt t="163790" x="1938338" y="4089400"/>
          <p14:tracePt t="163890" x="1928813" y="4098925"/>
          <p14:tracePt t="163898" x="1928813" y="4108450"/>
          <p14:tracePt t="163906" x="1928813" y="4125913"/>
          <p14:tracePt t="163913" x="1919288" y="4125913"/>
          <p14:tracePt t="163928" x="1911350" y="4152900"/>
          <p14:tracePt t="163944" x="1911350" y="4160838"/>
          <p14:tracePt t="163961" x="1901825" y="4179888"/>
          <p14:tracePt t="163978" x="1901825" y="4187825"/>
          <p14:tracePt t="163995" x="1893888" y="4197350"/>
          <p14:tracePt t="164011" x="1884363" y="4214813"/>
          <p14:tracePt t="164028" x="1874838" y="4224338"/>
          <p14:tracePt t="164045" x="1866900" y="4232275"/>
          <p14:tracePt t="164061" x="1866900" y="4241800"/>
          <p14:tracePt t="164176" x="1857375" y="4241800"/>
          <p14:tracePt t="164192" x="1857375" y="4232275"/>
          <p14:tracePt t="164206" x="1847850" y="4232275"/>
          <p14:tracePt t="164222" x="1839913" y="4232275"/>
          <p14:tracePt t="164238" x="1830388" y="4224338"/>
          <p14:tracePt t="164260" x="1822450" y="4224338"/>
          <p14:tracePt t="164292" x="1812925" y="4214813"/>
          <p14:tracePt t="164322" x="1803400" y="4214813"/>
          <p14:tracePt t="164964" x="1803400" y="4224338"/>
          <p14:tracePt t="165136" x="1803400" y="4214813"/>
          <p14:tracePt t="165244" x="1803400" y="4205288"/>
          <p14:tracePt t="165252" x="1803400" y="4197350"/>
          <p14:tracePt t="165266" x="1803400" y="4187825"/>
          <p14:tracePt t="165282" x="1803400" y="4179888"/>
          <p14:tracePt t="165298" x="1803400" y="4170363"/>
          <p14:tracePt t="165311" x="1803400" y="4160838"/>
          <p14:tracePt t="165328" x="1803400" y="4152900"/>
          <p14:tracePt t="165345" x="1803400" y="4143375"/>
          <p14:tracePt t="165361" x="1803400" y="4133850"/>
          <p14:tracePt t="165538" x="1803400" y="4125913"/>
          <p14:tracePt t="165552" x="1795463" y="4116388"/>
          <p14:tracePt t="165568" x="1795463" y="4108450"/>
          <p14:tracePt t="165584" x="1785938" y="4108450"/>
          <p14:tracePt t="165592" x="1785938" y="4098925"/>
          <p14:tracePt t="165606" x="1785938" y="4089400"/>
          <p14:tracePt t="165622" x="1776413" y="4089400"/>
          <p14:tracePt t="166048" x="1776413" y="4081463"/>
          <p14:tracePt t="166064" x="1776413" y="4071938"/>
          <p14:tracePt t="166078" x="1776413" y="4062413"/>
          <p14:tracePt t="166094" x="1776413" y="4054475"/>
          <p14:tracePt t="166102" x="1776413" y="4044950"/>
          <p14:tracePt t="166118" x="1776413" y="4037013"/>
          <p14:tracePt t="166140" x="1776413" y="4027488"/>
          <p14:tracePt t="166558" x="1776413" y="4017963"/>
          <p14:tracePt t="166566" x="1776413" y="4010025"/>
          <p14:tracePt t="166582" x="1776413" y="4000500"/>
          <p14:tracePt t="166598" x="1776413" y="3990975"/>
          <p14:tracePt t="166636" x="1776413" y="3983038"/>
          <p14:tracePt t="166682" x="1776413" y="3973513"/>
          <p14:tracePt t="166705" x="1776413" y="3965575"/>
          <p14:tracePt t="166822" x="1776413" y="3973513"/>
          <p14:tracePt t="166831" x="1776413" y="3983038"/>
          <p14:tracePt t="166844" x="1776413" y="3990975"/>
          <p14:tracePt t="167130" x="1776413" y="4000500"/>
          <p14:tracePt t="167147" x="1768475" y="4000500"/>
          <p14:tracePt t="167154" x="1768475" y="4010025"/>
          <p14:tracePt t="167162" x="1758950" y="4010025"/>
          <p14:tracePt t="167179" x="1751013" y="4017963"/>
          <p14:tracePt t="167195" x="1741488" y="4017963"/>
          <p14:tracePt t="167212" x="1714500" y="4017963"/>
          <p14:tracePt t="167229" x="1704975" y="4017963"/>
          <p14:tracePt t="167246" x="1679575" y="4017963"/>
          <p14:tracePt t="167262" x="1660525" y="4027488"/>
          <p14:tracePt t="167279" x="1652588" y="4027488"/>
          <p14:tracePt t="167510" x="1652588" y="4037013"/>
          <p14:tracePt t="167518" x="1643063" y="4037013"/>
          <p14:tracePt t="167528" x="1643063" y="4044950"/>
          <p14:tracePt t="167626" x="1643063" y="4054475"/>
          <p14:tracePt t="167650" x="1643063" y="4062413"/>
          <p14:tracePt t="167928" x="1643063" y="4054475"/>
          <p14:tracePt t="167996" x="1643063" y="4044950"/>
          <p14:tracePt t="168012" x="1633538" y="4037013"/>
          <p14:tracePt t="168098" x="1633538" y="4027488"/>
          <p14:tracePt t="168114" x="1643063" y="4017963"/>
          <p14:tracePt t="168120" x="1670050" y="4010025"/>
          <p14:tracePt t="168129" x="1687513" y="4000500"/>
          <p14:tracePt t="168145" x="1776413" y="3956050"/>
          <p14:tracePt t="168162" x="1874838" y="3929063"/>
          <p14:tracePt t="168179" x="1938338" y="3919538"/>
          <p14:tracePt t="168195" x="1965325" y="3919538"/>
          <p14:tracePt t="168212" x="1982788" y="3919538"/>
          <p14:tracePt t="168229" x="1990725" y="3938588"/>
          <p14:tracePt t="168246" x="1973263" y="3965575"/>
          <p14:tracePt t="168262" x="1955800" y="3990975"/>
          <p14:tracePt t="168279" x="1946275" y="4010025"/>
          <p14:tracePt t="168295" x="1938338" y="4027488"/>
          <p14:tracePt t="168298" x="1928813" y="4027488"/>
          <p14:tracePt t="168313" x="1919288" y="4044950"/>
          <p14:tracePt t="168329" x="1911350" y="4054475"/>
          <p14:tracePt t="168346" x="1901825" y="4071938"/>
          <p14:tracePt t="168362" x="1893888" y="4071938"/>
          <p14:tracePt t="168379" x="1884363" y="4081463"/>
          <p14:tracePt t="168396" x="1874838" y="4081463"/>
          <p14:tracePt t="168413" x="1857375" y="4089400"/>
          <p14:tracePt t="168446" x="1830388" y="4108450"/>
          <p14:tracePt t="168462" x="1803400" y="4125913"/>
          <p14:tracePt t="168479" x="1768475" y="4125913"/>
          <p14:tracePt t="168496" x="1751013" y="4125913"/>
          <p14:tracePt t="168512" x="1724025" y="4125913"/>
          <p14:tracePt t="168529" x="1697038" y="4116388"/>
          <p14:tracePt t="168545" x="1652588" y="4098925"/>
          <p14:tracePt t="168562" x="1625600" y="4089400"/>
          <p14:tracePt t="168579" x="1608138" y="4071938"/>
          <p14:tracePt t="168596" x="1598613" y="4071938"/>
          <p14:tracePt t="168612" x="1589088" y="4062413"/>
          <p14:tracePt t="168629" x="1589088" y="4054475"/>
          <p14:tracePt t="168686" x="1589088" y="4044950"/>
          <p14:tracePt t="168693" x="1589088" y="4037013"/>
          <p14:tracePt t="168707" x="1581150" y="4027488"/>
          <p14:tracePt t="168723" x="1581150" y="4017963"/>
          <p14:tracePt t="168739" x="1581150" y="4010025"/>
          <p14:tracePt t="168753" x="1581150" y="4000500"/>
          <p14:tracePt t="168864" x="1581150" y="3990975"/>
          <p14:tracePt t="168870" x="1598613" y="3983038"/>
          <p14:tracePt t="168879" x="1616075" y="3973513"/>
          <p14:tracePt t="168896" x="1625600" y="3956050"/>
          <p14:tracePt t="168912" x="1643063" y="3946525"/>
          <p14:tracePt t="168929" x="1652588" y="3946525"/>
          <p14:tracePt t="168946" x="1660525" y="3938588"/>
          <p14:tracePt t="168963" x="1679575" y="3938588"/>
          <p14:tracePt t="168980" x="1687513" y="3946525"/>
          <p14:tracePt t="168996" x="1697038" y="3965575"/>
          <p14:tracePt t="169012" x="1704975" y="3973513"/>
          <p14:tracePt t="169029" x="1714500" y="3973513"/>
          <p14:tracePt t="169046" x="1724025" y="3983038"/>
          <p14:tracePt t="169118" x="1724025" y="3990975"/>
          <p14:tracePt t="169134" x="1724025" y="4000500"/>
          <p14:tracePt t="169218" x="1724025" y="4010025"/>
          <p14:tracePt t="169234" x="1724025" y="4017963"/>
          <p14:tracePt t="169242" x="1714500" y="4017963"/>
          <p14:tracePt t="169250" x="1704975" y="4027488"/>
          <p14:tracePt t="169262" x="1704975" y="4037013"/>
          <p14:tracePt t="169279" x="1697038" y="4044950"/>
          <p14:tracePt t="169296" x="1687513" y="4054475"/>
          <p14:tracePt t="169313" x="1679575" y="4062413"/>
          <p14:tracePt t="169358" x="1670050" y="4062413"/>
          <p14:tracePt t="169366" x="1660525" y="4071938"/>
          <p14:tracePt t="169374" x="1652588" y="4071938"/>
          <p14:tracePt t="169382" x="1633538" y="4071938"/>
          <p14:tracePt t="169396" x="1598613" y="4071938"/>
          <p14:tracePt t="169412" x="1581150" y="4071938"/>
          <p14:tracePt t="169429" x="1554163" y="4071938"/>
          <p14:tracePt t="169445" x="1544638" y="4062413"/>
          <p14:tracePt t="169462" x="1536700" y="4062413"/>
          <p14:tracePt t="169479" x="1527175" y="4054475"/>
          <p14:tracePt t="169496" x="1517650" y="4044950"/>
          <p14:tracePt t="169512" x="1500188" y="4017963"/>
          <p14:tracePt t="169529" x="1490663" y="4000500"/>
          <p14:tracePt t="169546" x="1490663" y="3990975"/>
          <p14:tracePt t="169562" x="1482725" y="3983038"/>
          <p14:tracePt t="169579" x="1482725" y="3973513"/>
          <p14:tracePt t="169596" x="1482725" y="3965575"/>
          <p14:tracePt t="169613" x="1482725" y="3946525"/>
          <p14:tracePt t="169629" x="1482725" y="3929063"/>
          <p14:tracePt t="169646" x="1490663" y="3911600"/>
          <p14:tracePt t="169662" x="1500188" y="3894138"/>
          <p14:tracePt t="169679" x="1509713" y="3884613"/>
          <p14:tracePt t="169695" x="1517650" y="3875088"/>
          <p14:tracePt t="169712" x="1527175" y="3867150"/>
          <p14:tracePt t="169729" x="1544638" y="3857625"/>
          <p14:tracePt t="169746" x="1554163" y="3848100"/>
          <p14:tracePt t="169762" x="1571625" y="3840163"/>
          <p14:tracePt t="169779" x="1598613" y="3840163"/>
          <p14:tracePt t="169796" x="1616075" y="3840163"/>
          <p14:tracePt t="169799" x="1633538" y="3848100"/>
          <p14:tracePt t="169814" x="1643063" y="3848100"/>
          <p14:tracePt t="169829" x="1670050" y="3857625"/>
          <p14:tracePt t="169846" x="1687513" y="3867150"/>
          <p14:tracePt t="169862" x="1704975" y="3875088"/>
          <p14:tracePt t="169879" x="1714500" y="3894138"/>
          <p14:tracePt t="169896" x="1731963" y="3902075"/>
          <p14:tracePt t="169912" x="1741488" y="3902075"/>
          <p14:tracePt t="169929" x="1758950" y="3919538"/>
          <p14:tracePt t="169946" x="1758950" y="3929063"/>
          <p14:tracePt t="169962" x="1768475" y="3946525"/>
          <p14:tracePt t="169979" x="1768475" y="3965575"/>
          <p14:tracePt t="169996" x="1768475" y="3990975"/>
          <p14:tracePt t="170012" x="1768475" y="4017963"/>
          <p14:tracePt t="170029" x="1768475" y="4054475"/>
          <p14:tracePt t="170046" x="1768475" y="4062413"/>
          <p14:tracePt t="170063" x="1768475" y="4081463"/>
          <p14:tracePt t="170079" x="1768475" y="4089400"/>
          <p14:tracePt t="170096" x="1768475" y="4098925"/>
          <p14:tracePt t="170129" x="1768475" y="4108450"/>
          <p14:tracePt t="170146" x="1758950" y="4116388"/>
          <p14:tracePt t="170162" x="1751013" y="4125913"/>
          <p14:tracePt t="170180" x="1741488" y="4133850"/>
          <p14:tracePt t="170196" x="1731963" y="4143375"/>
          <p14:tracePt t="170212" x="1714500" y="4152900"/>
          <p14:tracePt t="170229" x="1697038" y="4160838"/>
          <p14:tracePt t="170246" x="1670050" y="4179888"/>
          <p14:tracePt t="170263" x="1643063" y="4187825"/>
          <p14:tracePt t="170279" x="1616075" y="4197350"/>
          <p14:tracePt t="170296" x="1608138" y="4197350"/>
          <p14:tracePt t="170313" x="1589088" y="4197350"/>
          <p14:tracePt t="170329" x="1581150" y="4197350"/>
          <p14:tracePt t="170345" x="1562100" y="4187825"/>
          <p14:tracePt t="170362" x="1544638" y="4179888"/>
          <p14:tracePt t="170379" x="1527175" y="4160838"/>
          <p14:tracePt t="170396" x="1509713" y="4152900"/>
          <p14:tracePt t="170413" x="1500188" y="4143375"/>
          <p14:tracePt t="170429" x="1490663" y="4133850"/>
          <p14:tracePt t="170446" x="1482725" y="4125913"/>
          <p14:tracePt t="170463" x="1473200" y="4116388"/>
          <p14:tracePt t="170479" x="1465263" y="4108450"/>
          <p14:tracePt t="170496" x="1455738" y="4089400"/>
          <p14:tracePt t="170513" x="1455738" y="4081463"/>
          <p14:tracePt t="170529" x="1455738" y="4071938"/>
          <p14:tracePt t="170546" x="1446213" y="4062413"/>
          <p14:tracePt t="170563" x="1446213" y="4044950"/>
          <p14:tracePt t="170580" x="1446213" y="4037013"/>
          <p14:tracePt t="170596" x="1446213" y="4027488"/>
          <p14:tracePt t="170613" x="1446213" y="4010025"/>
          <p14:tracePt t="170629" x="1446213" y="4000500"/>
          <p14:tracePt t="170646" x="1446213" y="3983038"/>
          <p14:tracePt t="170663" x="1455738" y="3965575"/>
          <p14:tracePt t="170680" x="1455738" y="3946525"/>
          <p14:tracePt t="170696" x="1465263" y="3938588"/>
          <p14:tracePt t="170712" x="1473200" y="3919538"/>
          <p14:tracePt t="170729" x="1473200" y="3911600"/>
          <p14:tracePt t="170762" x="1473200" y="3902075"/>
          <p14:tracePt t="170782" x="1473200" y="3894138"/>
          <p14:tracePt t="170920" x="1482725" y="3884613"/>
          <p14:tracePt t="170936" x="1500188" y="3884613"/>
          <p14:tracePt t="170944" x="1517650" y="3884613"/>
          <p14:tracePt t="170952" x="1536700" y="3875088"/>
          <p14:tracePt t="170963" x="1554163" y="3867150"/>
          <p14:tracePt t="170979" x="1589088" y="3867150"/>
          <p14:tracePt t="170996" x="1625600" y="3867150"/>
          <p14:tracePt t="171013" x="1660525" y="3875088"/>
          <p14:tracePt t="171029" x="1704975" y="3884613"/>
          <p14:tracePt t="171046" x="1724025" y="3894138"/>
          <p14:tracePt t="171063" x="1731963" y="3902075"/>
          <p14:tracePt t="171080" x="1741488" y="3919538"/>
          <p14:tracePt t="171097" x="1758950" y="3938588"/>
          <p14:tracePt t="171113" x="1768475" y="3946525"/>
          <p14:tracePt t="171129" x="1776413" y="3965575"/>
          <p14:tracePt t="171146" x="1785938" y="3973513"/>
          <p14:tracePt t="171163" x="1803400" y="3983038"/>
          <p14:tracePt t="171180" x="1812925" y="3990975"/>
          <p14:tracePt t="171196" x="1812925" y="4000500"/>
          <p14:tracePt t="171213" x="1822450" y="4000500"/>
          <p14:tracePt t="171229" x="1822450" y="4010025"/>
          <p14:tracePt t="171259" x="1822450" y="4017963"/>
          <p14:tracePt t="171384" x="1822450" y="4027488"/>
          <p14:tracePt t="171400" x="1803400" y="4044950"/>
          <p14:tracePt t="171408" x="1803400" y="4054475"/>
          <p14:tracePt t="171416" x="1785938" y="4071938"/>
          <p14:tracePt t="171429" x="1758950" y="4089400"/>
          <p14:tracePt t="171446" x="1751013" y="4108450"/>
          <p14:tracePt t="171463" x="1731963" y="4116388"/>
          <p14:tracePt t="171480" x="1724025" y="4133850"/>
          <p14:tracePt t="171496" x="1704975" y="4143375"/>
          <p14:tracePt t="171513" x="1697038" y="4152900"/>
          <p14:tracePt t="171530" x="1687513" y="4152900"/>
          <p14:tracePt t="171546" x="1687513" y="4170363"/>
          <p14:tracePt t="171580" x="1679575" y="4170363"/>
          <p14:tracePt t="171596" x="1670050" y="4179888"/>
          <p14:tracePt t="171670" x="1660525" y="4179888"/>
          <p14:tracePt t="171686" x="1652588" y="4179888"/>
          <p14:tracePt t="171694" x="1643063" y="4170363"/>
          <p14:tracePt t="171701" x="1633538" y="4160838"/>
          <p14:tracePt t="171713" x="1625600" y="4160838"/>
          <p14:tracePt t="171729" x="1598613" y="4143375"/>
          <p14:tracePt t="171746" x="1589088" y="4133850"/>
          <p14:tracePt t="171763" x="1581150" y="4116388"/>
          <p14:tracePt t="171779" x="1562100" y="4108450"/>
          <p14:tracePt t="171796" x="1554163" y="4098925"/>
          <p14:tracePt t="171813" x="1544638" y="4081463"/>
          <p14:tracePt t="171830" x="1536700" y="4071938"/>
          <p14:tracePt t="171847" x="1517650" y="4044950"/>
          <p14:tracePt t="171863" x="1509713" y="4037013"/>
          <p14:tracePt t="171879" x="1500188" y="4017963"/>
          <p14:tracePt t="171896" x="1490663" y="4010025"/>
          <p14:tracePt t="171913" x="1482725" y="4000500"/>
          <p14:tracePt t="171929" x="1473200" y="3990975"/>
          <p14:tracePt t="171947" x="1473200" y="3973513"/>
          <p14:tracePt t="171980" x="1473200" y="3965575"/>
          <p14:tracePt t="171996" x="1465263" y="3956050"/>
          <p14:tracePt t="172013" x="1465263" y="3946525"/>
          <p14:tracePt t="172030" x="1465263" y="3938588"/>
          <p14:tracePt t="172046" x="1465263" y="3929063"/>
          <p14:tracePt t="172063" x="1465263" y="3919538"/>
          <p14:tracePt t="172079" x="1465263" y="3911600"/>
          <p14:tracePt t="172096" x="1465263" y="3902075"/>
          <p14:tracePt t="172113" x="1465263" y="3894138"/>
          <p14:tracePt t="172130" x="1465263" y="3875088"/>
          <p14:tracePt t="172147" x="1465263" y="3867150"/>
          <p14:tracePt t="172163" x="1473200" y="3857625"/>
          <p14:tracePt t="172180" x="1473200" y="3840163"/>
          <p14:tracePt t="172196" x="1482725" y="3830638"/>
          <p14:tracePt t="172230" x="1482725" y="3822700"/>
          <p14:tracePt t="172247" x="1482725" y="3813175"/>
          <p14:tracePt t="172263" x="1482725" y="3803650"/>
          <p14:tracePt t="172475" x="1490663" y="3803650"/>
          <p14:tracePt t="172870" x="1500188" y="3786188"/>
          <p14:tracePt t="172877" x="1509713" y="3776663"/>
          <p14:tracePt t="172884" x="1509713" y="3768725"/>
          <p14:tracePt t="172897" x="1536700" y="3741738"/>
          <p14:tracePt t="172913" x="1562100" y="3714750"/>
          <p14:tracePt t="172930" x="1598613" y="3670300"/>
          <p14:tracePt t="172947" x="1625600" y="3643313"/>
          <p14:tracePt t="172963" x="1652588" y="3625850"/>
          <p14:tracePt t="172980" x="1670050" y="3608388"/>
          <p14:tracePt t="172997" x="1687513" y="3589338"/>
          <p14:tracePt t="173030" x="1697038" y="3589338"/>
          <p14:tracePt t="173047" x="1704975" y="3589338"/>
          <p14:tracePt t="173063" x="1724025" y="3589338"/>
          <p14:tracePt t="173080" x="1731963" y="3589338"/>
          <p14:tracePt t="173097" x="1741488" y="3589338"/>
          <p14:tracePt t="173113" x="1751013" y="3589338"/>
          <p14:tracePt t="173162" x="1758950" y="3589338"/>
          <p14:tracePt t="173178" x="1758950" y="3581400"/>
          <p14:tracePt t="173202" x="1768475" y="3581400"/>
          <p14:tracePt t="173216" x="1768475" y="3571875"/>
          <p14:tracePt t="173380" x="1768475" y="3581400"/>
          <p14:tracePt t="173394" x="1768475" y="3589338"/>
          <p14:tracePt t="173402" x="1768475" y="3598863"/>
          <p14:tracePt t="173418" x="1768475" y="3608388"/>
          <p14:tracePt t="173434" x="1776413" y="3608388"/>
          <p14:tracePt t="173450" x="1776413" y="3616325"/>
          <p14:tracePt t="173472" x="1776413" y="3625850"/>
          <p14:tracePt t="173504" x="1776413" y="3633788"/>
          <p14:tracePt t="173736" x="1776413" y="3625850"/>
          <p14:tracePt t="173773" x="1776413" y="3616325"/>
          <p14:tracePt t="173866" x="1776413" y="3608388"/>
          <p14:tracePt t="173891" x="1776413" y="3598863"/>
          <p14:tracePt t="173906" x="1768475" y="3598863"/>
          <p14:tracePt t="173976" x="1768475" y="3589338"/>
          <p14:tracePt t="174130" x="1758950" y="3589338"/>
          <p14:tracePt t="174152" x="1751013" y="3581400"/>
          <p14:tracePt t="174214" x="1741488" y="3581400"/>
          <p14:tracePt t="174238" x="1731963" y="3581400"/>
          <p14:tracePt t="174254" x="1731963" y="3589338"/>
          <p14:tracePt t="174262" x="1724025" y="3598863"/>
          <p14:tracePt t="174276" x="1714500" y="3608388"/>
          <p14:tracePt t="174293" x="1714500" y="3616325"/>
          <p14:tracePt t="174300" x="1704975" y="3616325"/>
          <p14:tracePt t="174324" x="1704975" y="3625850"/>
          <p14:tracePt t="174378" x="1697038" y="3625850"/>
          <p14:tracePt t="174462" x="1687513" y="3625850"/>
          <p14:tracePt t="174470" x="1679575" y="3625850"/>
          <p14:tracePt t="174480" x="1679575" y="3616325"/>
          <p14:tracePt t="174497" x="1670050" y="3616325"/>
          <p14:tracePt t="174514" x="1660525" y="3616325"/>
          <p14:tracePt t="174586" x="1652588" y="3616325"/>
          <p14:tracePt t="174610" x="1643063" y="3616325"/>
          <p14:tracePt t="174640" x="1633538" y="3625850"/>
          <p14:tracePt t="174649" x="1633538" y="3633788"/>
          <p14:tracePt t="174656" x="1625600" y="3643313"/>
          <p14:tracePt t="174672" x="1616075" y="3652838"/>
          <p14:tracePt t="174680" x="1608138" y="3660775"/>
          <p14:tracePt t="174697" x="1608138" y="3670300"/>
          <p14:tracePt t="174713" x="1608138" y="3679825"/>
          <p14:tracePt t="174730" x="1598613" y="3679825"/>
          <p14:tracePt t="174746" x="1598613" y="3697288"/>
          <p14:tracePt t="174763" x="1598613" y="3705225"/>
          <p14:tracePt t="174880" x="1598613" y="3714750"/>
          <p14:tracePt t="174896" x="1598613" y="3724275"/>
          <p14:tracePt t="174904" x="1608138" y="3732213"/>
          <p14:tracePt t="174918" x="1616075" y="3732213"/>
          <p14:tracePt t="174958" x="1625600" y="3732213"/>
          <p14:tracePt t="174972" x="1633538" y="3741738"/>
          <p14:tracePt t="174988" x="1643063" y="3741738"/>
          <p14:tracePt t="174996" x="1652588" y="3751263"/>
          <p14:tracePt t="175004" x="1660525" y="3751263"/>
          <p14:tracePt t="175014" x="1660525" y="3759200"/>
          <p14:tracePt t="175030" x="1704975" y="3776663"/>
          <p14:tracePt t="175047" x="1758950" y="3795713"/>
          <p14:tracePt t="175064" x="1803400" y="3803650"/>
          <p14:tracePt t="175081" x="1857375" y="3803650"/>
          <p14:tracePt t="175097" x="1893888" y="3803650"/>
          <p14:tracePt t="175476" x="1884363" y="3803650"/>
          <p14:tracePt t="175484" x="1874838" y="3803650"/>
          <p14:tracePt t="175499" x="1866900" y="3803650"/>
          <p14:tracePt t="175506" x="1857375" y="3803650"/>
          <p14:tracePt t="175522" x="1847850" y="3803650"/>
          <p14:tracePt t="175530" x="1839913" y="3803650"/>
          <p14:tracePt t="175547" x="1812925" y="3795713"/>
          <p14:tracePt t="175564" x="1803400" y="3795713"/>
          <p14:tracePt t="175581" x="1785938" y="3776663"/>
          <p14:tracePt t="175597" x="1768475" y="3768725"/>
          <p14:tracePt t="175614" x="1741488" y="3759200"/>
          <p14:tracePt t="175631" x="1731963" y="3751263"/>
          <p14:tracePt t="175647" x="1724025" y="3741738"/>
          <p14:tracePt t="175664" x="1714500" y="3732213"/>
          <p14:tracePt t="175681" x="1704975" y="3724275"/>
          <p14:tracePt t="175697" x="1704975" y="3714750"/>
          <p14:tracePt t="175816" x="1697038" y="3714750"/>
          <p14:tracePt t="175862" x="1687513" y="3714750"/>
          <p14:tracePt t="175878" x="1679575" y="3714750"/>
          <p14:tracePt t="175886" x="1670050" y="3705225"/>
          <p14:tracePt t="175900" x="1660525" y="3697288"/>
          <p14:tracePt t="175914" x="1652588" y="3687763"/>
          <p14:tracePt t="175931" x="1643063" y="3670300"/>
          <p14:tracePt t="175947" x="1625600" y="3633788"/>
          <p14:tracePt t="175964" x="1608138" y="3598863"/>
          <p14:tracePt t="175981" x="1598613" y="3589338"/>
          <p14:tracePt t="175997" x="1589088" y="3581400"/>
          <p14:tracePt t="176014" x="1581150" y="3571875"/>
          <p14:tracePt t="176031" x="1571625" y="3571875"/>
          <p14:tracePt t="176047" x="1562100" y="3571875"/>
          <p14:tracePt t="176380" x="1571625" y="3562350"/>
          <p14:tracePt t="176388" x="1581150" y="3554413"/>
          <p14:tracePt t="176404" x="1589088" y="3554413"/>
          <p14:tracePt t="176414" x="1598613" y="3544888"/>
          <p14:tracePt t="176582" x="1608138" y="3527425"/>
          <p14:tracePt t="176598" x="1608138" y="3517900"/>
          <p14:tracePt t="176612" x="1608138" y="3500438"/>
          <p14:tracePt t="176620" x="1616075" y="3500438"/>
          <p14:tracePt t="176631" x="1616075" y="3490913"/>
          <p14:tracePt t="176647" x="1616075" y="3482975"/>
          <p14:tracePt t="176664" x="1616075" y="3465513"/>
          <p14:tracePt t="176680" x="1616075" y="3455988"/>
          <p14:tracePt t="176697" x="1625600" y="3438525"/>
          <p14:tracePt t="176714" x="1633538" y="3429000"/>
          <p14:tracePt t="176730" x="1633538" y="3411538"/>
          <p14:tracePt t="176747" x="1633538" y="3402013"/>
          <p14:tracePt t="176764" x="1633538" y="3394075"/>
          <p14:tracePt t="176780" x="1643063" y="3375025"/>
          <p14:tracePt t="176797" x="1660525" y="3340100"/>
          <p14:tracePt t="176814" x="1670050" y="3313113"/>
          <p14:tracePt t="176831" x="1679575" y="3286125"/>
          <p14:tracePt t="176848" x="1687513" y="3259138"/>
          <p14:tracePt t="176864" x="1687513" y="3224213"/>
          <p14:tracePt t="176881" x="1697038" y="3187700"/>
          <p14:tracePt t="176897" x="1714500" y="3125788"/>
          <p14:tracePt t="176914" x="1731963" y="3089275"/>
          <p14:tracePt t="176931" x="1731963" y="3054350"/>
          <p14:tracePt t="176948" x="1741488" y="3017838"/>
          <p14:tracePt t="176964" x="1751013" y="3000375"/>
          <p14:tracePt t="176981" x="1751013" y="2982913"/>
          <p14:tracePt t="176998" x="1758950" y="2965450"/>
          <p14:tracePt t="177014" x="1768475" y="2946400"/>
          <p14:tracePt t="177031" x="1768475" y="2938463"/>
          <p14:tracePt t="177047" x="1768475" y="2928938"/>
          <p14:tracePt t="177064" x="1768475" y="2911475"/>
          <p14:tracePt t="177081" x="1768475" y="2901950"/>
          <p14:tracePt t="177098" x="1768475" y="2894013"/>
          <p14:tracePt t="177115" x="1768475" y="2884488"/>
          <p14:tracePt t="177131" x="1768475" y="2874963"/>
          <p14:tracePt t="177148" x="1768475" y="2867025"/>
          <p14:tracePt t="177164" x="1768475" y="2847975"/>
          <p14:tracePt t="177181" x="1768475" y="2840038"/>
          <p14:tracePt t="177198" x="1758950" y="2830513"/>
          <p14:tracePt t="177215" x="1758950" y="2813050"/>
          <p14:tracePt t="177247" x="1758950" y="2795588"/>
          <p14:tracePt t="177264" x="1758950" y="2786063"/>
          <p14:tracePt t="177281" x="1758950" y="2776538"/>
          <p14:tracePt t="177297" x="1758950" y="2759075"/>
          <p14:tracePt t="177333" x="1758950" y="2751138"/>
          <p14:tracePt t="177348" x="1751013" y="2741613"/>
          <p14:tracePt t="177424" x="1751013" y="2732088"/>
          <p14:tracePt t="177648" x="1741488" y="2732088"/>
          <p14:tracePt t="177664" x="1741488" y="2724150"/>
          <p14:tracePt t="177672" x="1731963" y="2724150"/>
          <p14:tracePt t="177681" x="1731963" y="2714625"/>
          <p14:tracePt t="177698" x="1724025" y="2705100"/>
          <p14:tracePt t="177714" x="1714500" y="2705100"/>
          <p14:tracePt t="177731" x="1704975" y="2697163"/>
          <p14:tracePt t="177747" x="1704975" y="2687638"/>
          <p14:tracePt t="177764" x="1687513" y="2679700"/>
          <p14:tracePt t="177781" x="1687513" y="2670175"/>
          <p14:tracePt t="177798" x="1679575" y="2670175"/>
          <p14:tracePt t="178338" x="1679575" y="2660650"/>
          <p14:tracePt t="178344" x="1670050" y="2660650"/>
          <p14:tracePt t="178352" x="1670050" y="2652713"/>
          <p14:tracePt t="178364" x="1670050" y="2643188"/>
          <p14:tracePt t="178381" x="1660525" y="2633663"/>
          <p14:tracePt t="178398" x="1652588" y="2625725"/>
          <p14:tracePt t="178414" x="1633538" y="2608263"/>
          <p14:tracePt t="178431" x="1633538" y="2598738"/>
          <p14:tracePt t="178448" x="1625600" y="2598738"/>
          <p14:tracePt t="178464" x="1625600" y="2589213"/>
          <p14:tracePt t="178481" x="1616075" y="2581275"/>
          <p14:tracePt t="178498" x="1616075" y="2571750"/>
          <p14:tracePt t="178515" x="1608138" y="2554288"/>
          <p14:tracePt t="178531" x="1608138" y="2544763"/>
          <p14:tracePt t="178548" x="1608138" y="2536825"/>
          <p14:tracePt t="178600" x="1598613" y="2527300"/>
          <p14:tracePt t="178638" x="1598613" y="2517775"/>
          <p14:tracePt t="178670" x="1598613" y="2509838"/>
          <p14:tracePt t="178708" x="1589088" y="2500313"/>
          <p14:tracePt t="179018" x="1581150" y="2500313"/>
          <p14:tracePt t="179080" x="1571625" y="2500313"/>
          <p14:tracePt t="179118" x="1562100" y="2500313"/>
          <p14:tracePt t="179126" x="1562100" y="2509838"/>
          <p14:tracePt t="179258" x="1554163" y="2509838"/>
          <p14:tracePt t="179274" x="1554163" y="2517775"/>
          <p14:tracePt t="179474" x="1536700" y="2517775"/>
          <p14:tracePt t="179498" x="1527175" y="2517775"/>
          <p14:tracePt t="179506" x="1527175" y="2509838"/>
          <p14:tracePt t="179515" x="1527175" y="2500313"/>
          <p14:tracePt t="179531" x="1509713" y="2500313"/>
          <p14:tracePt t="179573" x="1509713" y="2490788"/>
          <p14:tracePt t="179613" x="1500188" y="2490788"/>
          <p14:tracePt t="179628" x="1500188" y="2482850"/>
          <p14:tracePt t="179729" x="1490663" y="2473325"/>
          <p14:tracePt t="179743" x="1490663" y="2465388"/>
          <p14:tracePt t="179751" x="1482725" y="2465388"/>
          <p14:tracePt t="179764" x="1482725" y="2455863"/>
          <p14:tracePt t="179781" x="1473200" y="2455863"/>
          <p14:tracePt t="179798" x="1473200" y="2438400"/>
          <p14:tracePt t="179815" x="1465263" y="2428875"/>
          <p14:tracePt t="179848" x="1455738" y="2419350"/>
          <p14:tracePt t="179865" x="1455738" y="2411413"/>
          <p14:tracePt t="179881" x="1446213" y="2393950"/>
          <p14:tracePt t="179898" x="1438275" y="2393950"/>
          <p14:tracePt t="179915" x="1438275" y="2384425"/>
          <p14:tracePt t="180016" x="1428750" y="2384425"/>
          <p14:tracePt t="180038" x="1428750" y="2393950"/>
          <p14:tracePt t="180108" x="1419225" y="2393950"/>
          <p14:tracePt t="180170" x="1411288" y="2393950"/>
          <p14:tracePt t="180186" x="1401763" y="2384425"/>
          <p14:tracePt t="180202" x="1393825" y="2374900"/>
          <p14:tracePt t="180217" x="1384300" y="2366963"/>
          <p14:tracePt t="180224" x="1384300" y="2357438"/>
          <p14:tracePt t="180240" x="1374775" y="2347913"/>
          <p14:tracePt t="180256" x="1374775" y="2339975"/>
          <p14:tracePt t="180265" x="1366838" y="2339975"/>
          <p14:tracePt t="180282" x="1357313" y="2322513"/>
          <p14:tracePt t="180298" x="1347788" y="2303463"/>
          <p14:tracePt t="180315" x="1339850" y="2286000"/>
          <p14:tracePt t="180331" x="1339850" y="2268538"/>
          <p14:tracePt t="180348" x="1339850" y="2259013"/>
          <p14:tracePt t="180365" x="1339850" y="2251075"/>
          <p14:tracePt t="180382" x="1339850" y="2232025"/>
          <p14:tracePt t="180398" x="1339850" y="2224088"/>
          <p14:tracePt t="180415" x="1347788" y="2205038"/>
          <p14:tracePt t="180431" x="1366838" y="2187575"/>
          <p14:tracePt t="180448" x="1384300" y="2160588"/>
          <p14:tracePt t="180465" x="1411288" y="2133600"/>
          <p14:tracePt t="180482" x="1428750" y="2116138"/>
          <p14:tracePt t="180498" x="1438275" y="2108200"/>
          <p14:tracePt t="180515" x="1446213" y="2098675"/>
          <p14:tracePt t="180532" x="1455738" y="2089150"/>
          <p14:tracePt t="180610" x="1465263" y="2089150"/>
          <p14:tracePt t="180618" x="1465263" y="2081213"/>
          <p14:tracePt t="180626" x="1473200" y="2081213"/>
          <p14:tracePt t="180634" x="1482725" y="2062163"/>
          <p14:tracePt t="180649" x="1500188" y="2062163"/>
          <p14:tracePt t="180665" x="1536700" y="2027238"/>
          <p14:tracePt t="180682" x="1608138" y="1973263"/>
          <p14:tracePt t="180698" x="1660525" y="1938338"/>
          <p14:tracePt t="180715" x="1687513" y="1911350"/>
          <p14:tracePt t="180731" x="1714500" y="1893888"/>
          <p14:tracePt t="180748" x="1731963" y="1884363"/>
          <p14:tracePt t="180765" x="1741488" y="1874838"/>
          <p14:tracePt t="180781" x="1751013" y="1866900"/>
          <p14:tracePt t="180798" x="1758950" y="1866900"/>
          <p14:tracePt t="180815" x="1768475" y="1857375"/>
          <p14:tracePt t="180832" x="1795463" y="1847850"/>
          <p14:tracePt t="180849" x="1839913" y="1822450"/>
          <p14:tracePt t="180865" x="1901825" y="1785938"/>
          <p14:tracePt t="180869" x="1938338" y="1758950"/>
          <p14:tracePt t="180882" x="2044700" y="1697038"/>
          <p14:tracePt t="180898" x="2152650" y="1625600"/>
          <p14:tracePt t="180915" x="2241550" y="1562100"/>
          <p14:tracePt t="180932" x="2303463" y="1517650"/>
          <p14:tracePt t="180948" x="2347913" y="1490663"/>
          <p14:tracePt t="180965" x="2401888" y="1465263"/>
          <p14:tracePt t="180982" x="2455863" y="1446213"/>
          <p14:tracePt t="180998" x="2500313" y="1428750"/>
          <p14:tracePt t="181015" x="2536825" y="1419225"/>
          <p14:tracePt t="181032" x="2571750" y="1401763"/>
          <p14:tracePt t="181048" x="2616200" y="1393825"/>
          <p14:tracePt t="181065" x="2652713" y="1384300"/>
          <p14:tracePt t="181082" x="2714625" y="1366838"/>
          <p14:tracePt t="181098" x="2751138" y="1347788"/>
          <p14:tracePt t="181115" x="2795588" y="1339850"/>
          <p14:tracePt t="181132" x="2847975" y="1330325"/>
          <p14:tracePt t="181148" x="2901950" y="1322388"/>
          <p14:tracePt t="181165" x="2965450" y="1312863"/>
          <p14:tracePt t="181182" x="3027363" y="1295400"/>
          <p14:tracePt t="181198" x="3133725" y="1276350"/>
          <p14:tracePt t="181215" x="3224213" y="1258888"/>
          <p14:tracePt t="181232" x="3276600" y="1241425"/>
          <p14:tracePt t="181249" x="3330575" y="1231900"/>
          <p14:tracePt t="181265" x="3384550" y="1214438"/>
          <p14:tracePt t="181282" x="3438525" y="1204913"/>
          <p14:tracePt t="181299" x="3527425" y="1187450"/>
          <p14:tracePt t="181315" x="3598863" y="1179513"/>
          <p14:tracePt t="181332" x="3679825" y="1179513"/>
          <p14:tracePt t="181349" x="3741738" y="1160463"/>
          <p14:tracePt t="181365" x="3822700" y="1143000"/>
          <p14:tracePt t="181368" x="3867150" y="1133475"/>
          <p14:tracePt t="181382" x="3919538" y="1133475"/>
          <p14:tracePt t="181399" x="4081463" y="1108075"/>
          <p14:tracePt t="181415" x="4143375" y="1089025"/>
          <p14:tracePt t="181432" x="4295775" y="1071563"/>
          <p14:tracePt t="181449" x="4394200" y="1054100"/>
          <p14:tracePt t="181465" x="4500563" y="1036638"/>
          <p14:tracePt t="181482" x="4625975" y="1017588"/>
          <p14:tracePt t="181499" x="4813300" y="990600"/>
          <p14:tracePt t="181515" x="4875213" y="982663"/>
          <p14:tracePt t="181532" x="5018088" y="973138"/>
          <p14:tracePt t="181549" x="5108575" y="955675"/>
          <p14:tracePt t="181565" x="5205413" y="938213"/>
          <p14:tracePt t="181582" x="5322888" y="919163"/>
          <p14:tracePt t="181599" x="5545138" y="866775"/>
          <p14:tracePt t="181615" x="5626100" y="847725"/>
          <p14:tracePt t="181632" x="5867400" y="822325"/>
          <p14:tracePt t="181649" x="6010275" y="812800"/>
          <p14:tracePt t="181665" x="6126163" y="795338"/>
          <p14:tracePt t="181682" x="6224588" y="795338"/>
          <p14:tracePt t="181699" x="6296025" y="795338"/>
          <p14:tracePt t="181715" x="6402388" y="812800"/>
          <p14:tracePt t="181732" x="6483350" y="839788"/>
          <p14:tracePt t="181748" x="6572250" y="874713"/>
          <p14:tracePt t="181765" x="6643688" y="893763"/>
          <p14:tracePt t="181781" x="6705600" y="928688"/>
          <p14:tracePt t="181798" x="6759575" y="955675"/>
          <p14:tracePt t="181815" x="6813550" y="973138"/>
          <p14:tracePt t="181832" x="6911975" y="1000125"/>
          <p14:tracePt t="181848" x="6991350" y="1009650"/>
          <p14:tracePt t="181865" x="7045325" y="1027113"/>
          <p14:tracePt t="181882" x="7089775" y="1036638"/>
          <p14:tracePt t="181899" x="7126288" y="1054100"/>
          <p14:tracePt t="181915" x="7161213" y="1081088"/>
          <p14:tracePt t="181932" x="7205663" y="1116013"/>
          <p14:tracePt t="181949" x="7259638" y="1160463"/>
          <p14:tracePt t="181965" x="7277100" y="1187450"/>
          <p14:tracePt t="181982" x="7313613" y="1223963"/>
          <p14:tracePt t="181999" x="7348538" y="1268413"/>
          <p14:tracePt t="182015" x="7375525" y="1303338"/>
          <p14:tracePt t="182032" x="7394575" y="1322388"/>
          <p14:tracePt t="182049" x="7419975" y="1347788"/>
          <p14:tracePt t="182065" x="7429500" y="1357313"/>
          <p14:tracePt t="182082" x="7439025" y="1366838"/>
          <p14:tracePt t="182099" x="7446963" y="1384300"/>
          <p14:tracePt t="182115" x="7456488" y="1393825"/>
          <p14:tracePt t="182132" x="7473950" y="1419225"/>
          <p14:tracePt t="182149" x="7483475" y="1438275"/>
          <p14:tracePt t="182165" x="7500938" y="1446213"/>
          <p14:tracePt t="182182" x="7510463" y="1473200"/>
          <p14:tracePt t="182199" x="7527925" y="1490663"/>
          <p14:tracePt t="182215" x="7537450" y="1517650"/>
          <p14:tracePt t="182232" x="7545388" y="1527175"/>
          <p14:tracePt t="182249" x="7554913" y="1536700"/>
          <p14:tracePt t="182265" x="7562850" y="1544638"/>
          <p14:tracePt t="182468" x="7572375" y="1554163"/>
          <p14:tracePt t="182482" x="7572375" y="1562100"/>
          <p14:tracePt t="182490" x="7572375" y="1571625"/>
          <p14:tracePt t="182598" x="7562850" y="1571625"/>
          <p14:tracePt t="182614" x="7562850" y="1581150"/>
          <p14:tracePt t="182622" x="7545388" y="1581150"/>
          <p14:tracePt t="182632" x="7527925" y="1589088"/>
          <p14:tracePt t="182649" x="7510463" y="1598613"/>
          <p14:tracePt t="182665" x="7466013" y="1608138"/>
          <p14:tracePt t="182682" x="7394575" y="1660525"/>
          <p14:tracePt t="182699" x="7269163" y="1724025"/>
          <p14:tracePt t="182716" x="7018338" y="1847850"/>
          <p14:tracePt t="182732" x="6858000" y="1919288"/>
          <p14:tracePt t="182749" x="6688138" y="2009775"/>
          <p14:tracePt t="182765" x="6537325" y="2071688"/>
          <p14:tracePt t="182782" x="6402388" y="2133600"/>
          <p14:tracePt t="182799" x="6269038" y="2187575"/>
          <p14:tracePt t="182815" x="6108700" y="2251075"/>
          <p14:tracePt t="182832" x="6027738" y="2259013"/>
          <p14:tracePt t="182849" x="5973763" y="2268538"/>
          <p14:tracePt t="182865" x="5938838" y="2268538"/>
          <p14:tracePt t="182882" x="5894388" y="2268538"/>
          <p14:tracePt t="182899" x="5840413" y="2251075"/>
          <p14:tracePt t="182915" x="5759450" y="2232025"/>
          <p14:tracePt t="182932" x="5705475" y="2232025"/>
          <p14:tracePt t="182949" x="5653088" y="2232025"/>
          <p14:tracePt t="182966" x="5608638" y="2232025"/>
          <p14:tracePt t="182982" x="5562600" y="2251075"/>
          <p14:tracePt t="182999" x="5537200" y="2259013"/>
          <p14:tracePt t="183015" x="5483225" y="2286000"/>
          <p14:tracePt t="183032" x="5446713" y="2303463"/>
          <p14:tracePt t="183049" x="5429250" y="2322513"/>
          <p14:tracePt t="183132" x="5429250" y="2330450"/>
          <p14:tracePt t="183148" x="5429250" y="2339975"/>
          <p14:tracePt t="183162" x="5438775" y="2339975"/>
          <p14:tracePt t="183170" x="5438775" y="2347913"/>
          <p14:tracePt t="183182" x="5446713" y="2357438"/>
          <p14:tracePt t="183199" x="5456238" y="2357438"/>
          <p14:tracePt t="183216" x="5465763" y="2366963"/>
          <p14:tracePt t="183232" x="5483225" y="2374900"/>
          <p14:tracePt t="183266" x="5491163" y="2384425"/>
          <p14:tracePt t="183282" x="5500688" y="2393950"/>
          <p14:tracePt t="183299" x="5510213" y="2401888"/>
          <p14:tracePt t="183316" x="5518150" y="2401888"/>
          <p14:tracePt t="183333" x="5527675" y="2419350"/>
          <p14:tracePt t="183349" x="5537200" y="2428875"/>
          <p14:tracePt t="183366" x="5554663" y="2438400"/>
          <p14:tracePt t="183382" x="5562600" y="2446338"/>
          <p14:tracePt t="183399" x="5562600" y="2455863"/>
          <p14:tracePt t="183416" x="5572125" y="2465388"/>
          <p14:tracePt t="183432" x="5589588" y="2473325"/>
          <p14:tracePt t="183449" x="5589588" y="2482850"/>
          <p14:tracePt t="183466" x="5599113" y="2490788"/>
          <p14:tracePt t="183482" x="5608638" y="2500313"/>
          <p14:tracePt t="183516" x="5608638" y="2509838"/>
          <p14:tracePt t="183534" x="5616575" y="2517775"/>
          <p14:tracePt t="183558" x="5626100" y="2517775"/>
          <p14:tracePt t="184602" x="5634038" y="2517775"/>
          <p14:tracePt t="184619" x="5643563" y="2517775"/>
          <p14:tracePt t="184648" x="5653088" y="2527300"/>
          <p14:tracePt t="184656" x="5661025" y="2527300"/>
          <p14:tracePt t="184672" x="5661025" y="2536825"/>
          <p14:tracePt t="184683" x="5670550" y="2544763"/>
          <p14:tracePt t="184699" x="5680075" y="2544763"/>
          <p14:tracePt t="184716" x="5688013" y="2554288"/>
          <p14:tracePt t="184733" x="5697538" y="2554288"/>
          <p14:tracePt t="184749" x="5705475" y="2554288"/>
          <p14:tracePt t="185090" x="5715000" y="2562225"/>
          <p14:tracePt t="185104" x="5724525" y="2571750"/>
          <p14:tracePt t="185112" x="5732463" y="2571750"/>
          <p14:tracePt t="185128" x="5741988" y="2571750"/>
          <p14:tracePt t="185150" x="5741988" y="2581275"/>
          <p14:tracePt t="185158" x="5751513" y="2581275"/>
          <p14:tracePt t="185190" x="5759450" y="2589213"/>
          <p14:tracePt t="185198" x="5768975" y="2589213"/>
          <p14:tracePt t="185212" x="5776913" y="2589213"/>
          <p14:tracePt t="185220" x="5776913" y="2598738"/>
          <p14:tracePt t="185233" x="5786438" y="2598738"/>
          <p14:tracePt t="185250" x="5795963" y="2598738"/>
          <p14:tracePt t="185266" x="5813425" y="2598738"/>
          <p14:tracePt t="185283" x="5840413" y="2598738"/>
          <p14:tracePt t="185300" x="5848350" y="2598738"/>
          <p14:tracePt t="185316" x="5857875" y="2598738"/>
          <p14:tracePt t="185333" x="5867400" y="2598738"/>
          <p14:tracePt t="185350" x="5875338" y="2598738"/>
          <p14:tracePt t="185367" x="5894388" y="2598738"/>
          <p14:tracePt t="185383" x="5902325" y="2598738"/>
          <p14:tracePt t="185506" x="5919788" y="2581275"/>
          <p14:tracePt t="185522" x="5929313" y="2571750"/>
          <p14:tracePt t="185530" x="5938838" y="2571750"/>
          <p14:tracePt t="185538" x="5946775" y="2562225"/>
          <p14:tracePt t="185550" x="5946775" y="2554288"/>
          <p14:tracePt t="185567" x="5965825" y="2544763"/>
          <p14:tracePt t="185583" x="5983288" y="2536825"/>
          <p14:tracePt t="185599" x="5991225" y="2527300"/>
          <p14:tracePt t="185616" x="6027738" y="2509838"/>
          <p14:tracePt t="185633" x="6062663" y="2500313"/>
          <p14:tracePt t="185649" x="6108700" y="2490788"/>
          <p14:tracePt t="185666" x="6153150" y="2473325"/>
          <p14:tracePt t="185683" x="6205538" y="2455863"/>
          <p14:tracePt t="185700" x="6286500" y="2446338"/>
          <p14:tracePt t="185716" x="6330950" y="2438400"/>
          <p14:tracePt t="185732" x="6367463" y="2428875"/>
          <p14:tracePt t="185749" x="6402388" y="2428875"/>
          <p14:tracePt t="185766" x="6446838" y="2411413"/>
          <p14:tracePt t="185782" x="6483350" y="2411413"/>
          <p14:tracePt t="185799" x="6510338" y="2411413"/>
          <p14:tracePt t="185816" x="6518275" y="2401888"/>
          <p14:tracePt t="185833" x="6537325" y="2401888"/>
          <p14:tracePt t="185849" x="6545263" y="2401888"/>
          <p14:tracePt t="185866" x="6554788" y="2401888"/>
          <p14:tracePt t="185883" x="6572250" y="2401888"/>
          <p14:tracePt t="185899" x="6589713" y="2401888"/>
          <p14:tracePt t="185916" x="6599238" y="2401888"/>
          <p14:tracePt t="185933" x="6616700" y="2401888"/>
          <p14:tracePt t="185949" x="6626225" y="2401888"/>
          <p14:tracePt t="185966" x="6634163" y="2411413"/>
          <p14:tracePt t="185983" x="6643688" y="2411413"/>
          <p14:tracePt t="186000" x="6653213" y="2411413"/>
          <p14:tracePt t="186016" x="6670675" y="2419350"/>
          <p14:tracePt t="186033" x="6680200" y="2428875"/>
          <p14:tracePt t="186050" x="6688138" y="2428875"/>
          <p14:tracePt t="186066" x="6697663" y="2438400"/>
          <p14:tracePt t="186083" x="6705600" y="2438400"/>
          <p14:tracePt t="186100" x="6705600" y="2446338"/>
          <p14:tracePt t="186116" x="6715125" y="2446338"/>
          <p14:tracePt t="186133" x="6724650" y="2446338"/>
          <p14:tracePt t="186150" x="6742113" y="2446338"/>
          <p14:tracePt t="186166" x="6751638" y="2446338"/>
          <p14:tracePt t="186183" x="6759575" y="2446338"/>
          <p14:tracePt t="186216" x="6777038" y="2446338"/>
          <p14:tracePt t="186233" x="6786563" y="2446338"/>
          <p14:tracePt t="186250" x="6796088" y="2455863"/>
          <p14:tracePt t="186266" x="6804025" y="2455863"/>
          <p14:tracePt t="186283" x="6813550" y="2455863"/>
          <p14:tracePt t="186300" x="6813550" y="2465388"/>
          <p14:tracePt t="186404" x="6804025" y="2465388"/>
          <p14:tracePt t="186420" x="6796088" y="2455863"/>
          <p14:tracePt t="186426" x="6786563" y="2455863"/>
          <p14:tracePt t="186435" x="6777038" y="2455863"/>
          <p14:tracePt t="186450" x="6742113" y="2455863"/>
          <p14:tracePt t="186467" x="6715125" y="2455863"/>
          <p14:tracePt t="186483" x="6688138" y="2455863"/>
          <p14:tracePt t="186500" x="6670675" y="2455863"/>
          <p14:tracePt t="186516" x="6653213" y="2455863"/>
          <p14:tracePt t="186533" x="6643688" y="2455863"/>
          <p14:tracePt t="186550" x="6626225" y="2455863"/>
          <p14:tracePt t="186566" x="6616700" y="2455863"/>
          <p14:tracePt t="186583" x="6608763" y="2455863"/>
          <p14:tracePt t="186600" x="6599238" y="2455863"/>
          <p14:tracePt t="186616" x="6589713" y="2455863"/>
          <p14:tracePt t="186650" x="6581775" y="2455863"/>
          <p14:tracePt t="186666" x="6572250" y="2465388"/>
          <p14:tracePt t="186683" x="6562725" y="2465388"/>
          <p14:tracePt t="186700" x="6554788" y="2473325"/>
          <p14:tracePt t="186743" x="6545263" y="2473325"/>
          <p14:tracePt t="186751" x="6537325" y="2473325"/>
          <p14:tracePt t="186759" x="6527800" y="2482850"/>
          <p14:tracePt t="186773" x="6518275" y="2482850"/>
          <p14:tracePt t="186783" x="6518275" y="2490788"/>
          <p14:tracePt t="186800" x="6510338" y="2500313"/>
          <p14:tracePt t="186816" x="6491288" y="2500313"/>
          <p14:tracePt t="186833" x="6483350" y="2509838"/>
          <p14:tracePt t="186850" x="6446838" y="2517775"/>
          <p14:tracePt t="186867" x="6384925" y="2544763"/>
          <p14:tracePt t="186883" x="6348413" y="2571750"/>
          <p14:tracePt t="186900" x="6232525" y="2643188"/>
          <p14:tracePt t="186917" x="6161088" y="2687638"/>
          <p14:tracePt t="186933" x="6089650" y="2741613"/>
          <p14:tracePt t="186950" x="6027738" y="2786063"/>
          <p14:tracePt t="186967" x="5956300" y="2830513"/>
          <p14:tracePt t="186983" x="5938838" y="2857500"/>
          <p14:tracePt t="187000" x="5875338" y="2894013"/>
          <p14:tracePt t="187017" x="5840413" y="2919413"/>
          <p14:tracePt t="187033" x="5803900" y="2928938"/>
          <p14:tracePt t="187050" x="5795963" y="2928938"/>
          <p14:tracePt t="187067" x="5786438" y="2938463"/>
          <p14:tracePt t="187100" x="5776913" y="2946400"/>
          <p14:tracePt t="187117" x="5751513" y="2946400"/>
          <p14:tracePt t="187133" x="5732463" y="2955925"/>
          <p14:tracePt t="187150" x="5715000" y="2965450"/>
          <p14:tracePt t="187167" x="5705475" y="2965450"/>
          <p14:tracePt t="187183" x="5697538" y="2965450"/>
          <p14:tracePt t="187200" x="5688013" y="2965450"/>
          <p14:tracePt t="187217" x="5670550" y="2955925"/>
          <p14:tracePt t="187233" x="5661025" y="2946400"/>
          <p14:tracePt t="187250" x="5653088" y="2938463"/>
          <p14:tracePt t="187267" x="5643563" y="2928938"/>
          <p14:tracePt t="187283" x="5634038" y="2919413"/>
          <p14:tracePt t="187300" x="5634038" y="2911475"/>
          <p14:tracePt t="187333" x="5634038" y="2901950"/>
          <p14:tracePt t="187350" x="5634038" y="2884488"/>
          <p14:tracePt t="187367" x="5643563" y="2874963"/>
          <p14:tracePt t="187383" x="5653088" y="2857500"/>
          <p14:tracePt t="187400" x="5680075" y="2822575"/>
          <p14:tracePt t="187403" x="5705475" y="2803525"/>
          <p14:tracePt t="187417" x="5741988" y="2768600"/>
          <p14:tracePt t="187433" x="5786438" y="2741613"/>
          <p14:tracePt t="187450" x="5803900" y="2732088"/>
          <p14:tracePt t="187467" x="5822950" y="2714625"/>
          <p14:tracePt t="187483" x="5830888" y="2705100"/>
          <p14:tracePt t="187500" x="5840413" y="2697163"/>
          <p14:tracePt t="187517" x="5857875" y="2679700"/>
          <p14:tracePt t="187533" x="5867400" y="2670175"/>
          <p14:tracePt t="187550" x="5875338" y="2660650"/>
          <p14:tracePt t="187567" x="5884863" y="2652713"/>
          <p14:tracePt t="187583" x="5911850" y="2643188"/>
          <p14:tracePt t="187600" x="5929313" y="2625725"/>
          <p14:tracePt t="187617" x="5973763" y="2616200"/>
          <p14:tracePt t="187633" x="6000750" y="2598738"/>
          <p14:tracePt t="187650" x="6027738" y="2589213"/>
          <p14:tracePt t="187667" x="6027738" y="2581275"/>
          <p14:tracePt t="187683" x="6037263" y="2571750"/>
          <p14:tracePt t="187700" x="6037263" y="2562225"/>
          <p14:tracePt t="187717" x="6045200" y="2554288"/>
          <p14:tracePt t="187733" x="6062663" y="2544763"/>
          <p14:tracePt t="187810" x="6062663" y="2536825"/>
          <p14:tracePt t="187834" x="6062663" y="2527300"/>
          <p14:tracePt t="187866" x="6054725" y="2517775"/>
          <p14:tracePt t="187872" x="6045200" y="2517775"/>
          <p14:tracePt t="187888" x="6037263" y="2517775"/>
          <p14:tracePt t="187904" x="6018213" y="2517775"/>
          <p14:tracePt t="187917" x="6010275" y="2517775"/>
          <p14:tracePt t="187933" x="5983288" y="2517775"/>
          <p14:tracePt t="187950" x="5965825" y="2517775"/>
          <p14:tracePt t="187967" x="5938838" y="2517775"/>
          <p14:tracePt t="187983" x="5911850" y="2527300"/>
          <p14:tracePt t="188000" x="5884863" y="2536825"/>
          <p14:tracePt t="188017" x="5857875" y="2536825"/>
          <p14:tracePt t="188033" x="5848350" y="2536825"/>
          <p14:tracePt t="188051" x="5840413" y="2536825"/>
          <p14:tracePt t="188090" x="5830888" y="2536825"/>
          <p14:tracePt t="188144" x="5822950" y="2536825"/>
          <p14:tracePt t="188276" x="5813425" y="2536825"/>
          <p14:tracePt t="188290" x="5813425" y="2527300"/>
          <p14:tracePt t="188298" x="5803900" y="2517775"/>
          <p14:tracePt t="188314" x="5795963" y="2517775"/>
          <p14:tracePt t="188322" x="5786438" y="2509838"/>
          <p14:tracePt t="188336" x="5776913" y="2509838"/>
          <p14:tracePt t="188350" x="5776913" y="2500313"/>
          <p14:tracePt t="188367" x="5768975" y="2500313"/>
          <p14:tracePt t="188384" x="5751513" y="2490788"/>
          <p14:tracePt t="188406" x="5751513" y="2482850"/>
          <p14:tracePt t="188422" x="5741988" y="2482850"/>
          <p14:tracePt t="188446" x="5741988" y="2473325"/>
          <p14:tracePt t="188454" x="5732463" y="2473325"/>
          <p14:tracePt t="188546" x="5724525" y="2473325"/>
          <p14:tracePt t="188562" x="5715000" y="2465388"/>
          <p14:tracePt t="188570" x="5705475" y="2455863"/>
          <p14:tracePt t="188584" x="5688013" y="2455863"/>
          <p14:tracePt t="188592" x="5661025" y="2455863"/>
          <p14:tracePt t="188600" x="5643563" y="2455863"/>
          <p14:tracePt t="188617" x="5608638" y="2455863"/>
          <p14:tracePt t="188634" x="5572125" y="2455863"/>
          <p14:tracePt t="188650" x="5527675" y="2455863"/>
          <p14:tracePt t="188667" x="5491163" y="2455863"/>
          <p14:tracePt t="188683" x="5446713" y="2455863"/>
          <p14:tracePt t="188700" x="5429250" y="2455863"/>
          <p14:tracePt t="188717" x="5419725" y="2455863"/>
          <p14:tracePt t="188733" x="5402263" y="2455863"/>
          <p14:tracePt t="188766" x="5394325" y="2455863"/>
          <p14:tracePt t="188832" x="5384800" y="2465388"/>
          <p14:tracePt t="188848" x="5375275" y="2465388"/>
          <p14:tracePt t="188856" x="5367338" y="2465388"/>
          <p14:tracePt t="188867" x="5367338" y="2473325"/>
          <p14:tracePt t="188884" x="5357813" y="2473325"/>
          <p14:tracePt t="188901" x="5348288" y="2482850"/>
          <p14:tracePt t="188905" x="5340350" y="2482850"/>
          <p14:tracePt t="188919" x="5330825" y="2482850"/>
          <p14:tracePt t="188934" x="5322888" y="2482850"/>
          <p14:tracePt t="189034" x="5313363" y="2482850"/>
          <p14:tracePt t="189049" x="5303838" y="2482850"/>
          <p14:tracePt t="189072" x="5295900" y="2482850"/>
          <p14:tracePt t="189552" x="5286375" y="2482850"/>
          <p14:tracePt t="189566" x="5276850" y="2482850"/>
          <p14:tracePt t="189574" x="5276850" y="2473325"/>
          <p14:tracePt t="189584" x="5268913" y="2473325"/>
          <p14:tracePt t="189600" x="5259388" y="2455863"/>
          <p14:tracePt t="189617" x="5251450" y="2455863"/>
          <p14:tracePt t="189634" x="5224463" y="2446338"/>
          <p14:tracePt t="189651" x="5205413" y="2438400"/>
          <p14:tracePt t="189667" x="5180013" y="2438400"/>
          <p14:tracePt t="189684" x="5160963" y="2428875"/>
          <p14:tracePt t="189701" x="5143500" y="2428875"/>
          <p14:tracePt t="189717" x="5133975" y="2428875"/>
          <p14:tracePt t="189734" x="5126038" y="2428875"/>
          <p14:tracePt t="189792" x="5116513" y="2428875"/>
          <p14:tracePt t="189798" x="5108575" y="2428875"/>
          <p14:tracePt t="189814" x="5099050" y="2428875"/>
          <p14:tracePt t="189830" x="5089525" y="2428875"/>
          <p14:tracePt t="189838" x="5062538" y="2428875"/>
          <p14:tracePt t="189851" x="5027613" y="2446338"/>
          <p14:tracePt t="189867" x="5010150" y="2446338"/>
          <p14:tracePt t="189884" x="4946650" y="2465388"/>
          <p14:tracePt t="189900" x="4919663" y="2482850"/>
          <p14:tracePt t="189917" x="4902200" y="2490788"/>
          <p14:tracePt t="189934" x="4894263" y="2490788"/>
          <p14:tracePt t="189951" x="4875213" y="2500313"/>
          <p14:tracePt t="189967" x="4857750" y="2500313"/>
          <p14:tracePt t="189984" x="4848225" y="2500313"/>
          <p14:tracePt t="190001" x="4840288" y="2500313"/>
          <p14:tracePt t="190017" x="4830763" y="2500313"/>
          <p14:tracePt t="190033" x="4822825" y="2509838"/>
          <p14:tracePt t="190050" x="4803775" y="2509838"/>
          <p14:tracePt t="190067" x="4786313" y="2509838"/>
          <p14:tracePt t="190084" x="4768850" y="2509838"/>
          <p14:tracePt t="190101" x="4751388" y="2509838"/>
          <p14:tracePt t="190117" x="4741863" y="2500313"/>
          <p14:tracePt t="190134" x="4732338" y="2490788"/>
          <p14:tracePt t="190151" x="4714875" y="2490788"/>
          <p14:tracePt t="190167" x="4705350" y="2490788"/>
          <p14:tracePt t="190184" x="4697413" y="2482850"/>
          <p14:tracePt t="190224" x="4687888" y="2473325"/>
          <p14:tracePt t="190234" x="4679950" y="2473325"/>
          <p14:tracePt t="190250" x="4679950" y="2465388"/>
          <p14:tracePt t="190267" x="4679950" y="2455863"/>
          <p14:tracePt t="190303" x="4670425" y="2455863"/>
          <p14:tracePt t="190324" x="4660900" y="2446338"/>
          <p14:tracePt t="190372" x="4652963" y="2446338"/>
          <p14:tracePt t="190418" x="4652963" y="2438400"/>
          <p14:tracePt t="190448" x="4643438" y="2438400"/>
          <p14:tracePt t="190464" x="4633913" y="2438400"/>
          <p14:tracePt t="190472" x="4633913" y="2428875"/>
          <p14:tracePt t="190494" x="4625975" y="2428875"/>
          <p14:tracePt t="190510" x="4616450" y="2428875"/>
          <p14:tracePt t="190526" x="4608513" y="2428875"/>
          <p14:tracePt t="190534" x="4598988" y="2428875"/>
          <p14:tracePt t="190550" x="4589463" y="2428875"/>
          <p14:tracePt t="190567" x="4581525" y="2428875"/>
          <p14:tracePt t="190584" x="4572000" y="2428875"/>
          <p14:tracePt t="190601" x="4562475" y="2428875"/>
          <p14:tracePt t="190617" x="4554538" y="2428875"/>
          <p14:tracePt t="190634" x="4545013" y="2428875"/>
          <p14:tracePt t="190651" x="4527550" y="2428875"/>
          <p14:tracePt t="190667" x="4518025" y="2428875"/>
          <p14:tracePt t="190684" x="4500563" y="2428875"/>
          <p14:tracePt t="190701" x="4491038" y="2428875"/>
          <p14:tracePt t="190717" x="4473575" y="2428875"/>
          <p14:tracePt t="190733" x="4456113" y="2428875"/>
          <p14:tracePt t="190750" x="4456113" y="2438400"/>
          <p14:tracePt t="190767" x="4446588" y="2438400"/>
          <p14:tracePt t="190784" x="4438650" y="2438400"/>
          <p14:tracePt t="190817" x="4429125" y="2438400"/>
          <p14:tracePt t="190850" x="4419600" y="2446338"/>
          <p14:tracePt t="190866" x="4411663" y="2446338"/>
          <p14:tracePt t="190883" x="4402138" y="2446338"/>
          <p14:tracePt t="190890" x="4394200" y="2446338"/>
          <p14:tracePt t="190998" x="4384675" y="2446338"/>
          <p14:tracePt t="191006" x="4384675" y="2455863"/>
          <p14:tracePt t="191028" x="4375150" y="2455863"/>
          <p14:tracePt t="191106" x="4375150" y="2465388"/>
          <p14:tracePt t="191168" x="4367213" y="2465388"/>
          <p14:tracePt t="191184" x="4357688" y="2473325"/>
          <p14:tracePt t="191198" x="4348163" y="2473325"/>
          <p14:tracePt t="191222" x="4340225" y="2473325"/>
          <p14:tracePt t="191238" x="4340225" y="2482850"/>
          <p14:tracePt t="191253" x="4330700" y="2482850"/>
          <p14:tracePt t="191260" x="4322763" y="2482850"/>
          <p14:tracePt t="191268" x="4322763" y="2490788"/>
          <p14:tracePt t="191284" x="4322763" y="2500313"/>
          <p14:tracePt t="191301" x="4313238" y="2509838"/>
          <p14:tracePt t="191334" x="4303713" y="2509838"/>
          <p14:tracePt t="191670" x="4295775" y="2509838"/>
          <p14:tracePt t="191678" x="4276725" y="2509838"/>
          <p14:tracePt t="191687" x="4259263" y="2509838"/>
          <p14:tracePt t="191701" x="4224338" y="2500313"/>
          <p14:tracePt t="191717" x="4187825" y="2500313"/>
          <p14:tracePt t="191734" x="4170363" y="2500313"/>
          <p14:tracePt t="191750" x="4152900" y="2500313"/>
          <p14:tracePt t="191767" x="4143375" y="2500313"/>
          <p14:tracePt t="191803" x="4133850" y="2500313"/>
          <p14:tracePt t="191872" x="4125913" y="2490788"/>
          <p14:tracePt t="191880" x="4116388" y="2490788"/>
          <p14:tracePt t="191889" x="4098925" y="2482850"/>
          <p14:tracePt t="191902" x="4089400" y="2473325"/>
          <p14:tracePt t="191918" x="4081463" y="2465388"/>
          <p14:tracePt t="191934" x="4062413" y="2446338"/>
          <p14:tracePt t="191951" x="4054475" y="2446338"/>
          <p14:tracePt t="191968" x="4044950" y="2438400"/>
          <p14:tracePt t="191984" x="4037013" y="2428875"/>
          <p14:tracePt t="192001" x="4010025" y="2419350"/>
          <p14:tracePt t="192017" x="3983038" y="2411413"/>
          <p14:tracePt t="192034" x="3973513" y="2411413"/>
          <p14:tracePt t="192067" x="3965575" y="2411413"/>
          <p14:tracePt t="192103" x="3956050" y="2411413"/>
          <p14:tracePt t="192242" x="3946525" y="2411413"/>
          <p14:tracePt t="192250" x="3938588" y="2411413"/>
          <p14:tracePt t="192258" x="3929063" y="2411413"/>
          <p14:tracePt t="192274" x="3911600" y="2411413"/>
          <p14:tracePt t="192284" x="3894138" y="2401888"/>
          <p14:tracePt t="192301" x="3848100" y="2393950"/>
          <p14:tracePt t="192318" x="3840163" y="2393950"/>
          <p14:tracePt t="192335" x="3822700" y="2384425"/>
          <p14:tracePt t="192351" x="3786188" y="2374900"/>
          <p14:tracePt t="192368" x="3732213" y="2357438"/>
          <p14:tracePt t="192384" x="3697288" y="2347913"/>
          <p14:tracePt t="192401" x="3660775" y="2330450"/>
          <p14:tracePt t="192418" x="3633788" y="2322513"/>
          <p14:tracePt t="192435" x="3616325" y="2312988"/>
          <p14:tracePt t="192451" x="3589338" y="2312988"/>
          <p14:tracePt t="192468" x="3544888" y="2312988"/>
          <p14:tracePt t="192484" x="3527425" y="2312988"/>
          <p14:tracePt t="192501" x="3509963" y="2312988"/>
          <p14:tracePt t="192518" x="3490913" y="2312988"/>
          <p14:tracePt t="192534" x="3482975" y="2312988"/>
          <p14:tracePt t="192551" x="3473450" y="2312988"/>
          <p14:tracePt t="192567" x="3465513" y="2312988"/>
          <p14:tracePt t="192613" x="3455988" y="2312988"/>
          <p14:tracePt t="192621" x="3446463" y="2312988"/>
          <p14:tracePt t="192637" x="3438525" y="2312988"/>
          <p14:tracePt t="192651" x="3429000" y="2312988"/>
          <p14:tracePt t="192667" x="3419475" y="2312988"/>
          <p14:tracePt t="192675" x="3411538" y="2312988"/>
          <p14:tracePt t="192684" x="3402013" y="2322513"/>
          <p14:tracePt t="192700" x="3384550" y="2330450"/>
          <p14:tracePt t="192717" x="3367088" y="2357438"/>
          <p14:tracePt t="192734" x="3322638" y="2401888"/>
          <p14:tracePt t="192751" x="3276600" y="2428875"/>
          <p14:tracePt t="192768" x="3251200" y="2465388"/>
          <p14:tracePt t="192784" x="3241675" y="2465388"/>
          <p14:tracePt t="192801" x="3241675" y="2473325"/>
          <p14:tracePt t="192915" x="3232150" y="2482850"/>
          <p14:tracePt t="192931" x="3224213" y="2500313"/>
          <p14:tracePt t="192937" x="3214688" y="2500313"/>
          <p14:tracePt t="192945" x="3214688" y="2509838"/>
          <p14:tracePt t="192953" x="3205163" y="2509838"/>
          <p14:tracePt t="192969" x="3205163" y="2517775"/>
          <p14:tracePt t="193226" x="3197225" y="2517775"/>
          <p14:tracePt t="193232" x="3187700" y="2517775"/>
          <p14:tracePt t="193248" x="3179763" y="2517775"/>
          <p14:tracePt t="193256" x="3179763" y="2509838"/>
          <p14:tracePt t="193272" x="3170238" y="2509838"/>
          <p14:tracePt t="193288" x="3160713" y="2509838"/>
          <p14:tracePt t="193302" x="3152775" y="2509838"/>
          <p14:tracePt t="193317" x="3143250" y="2500313"/>
          <p14:tracePt t="193334" x="3125788" y="2500313"/>
          <p14:tracePt t="193351" x="3116263" y="2490788"/>
          <p14:tracePt t="193367" x="3089275" y="2490788"/>
          <p14:tracePt t="193384" x="3081338" y="2482850"/>
          <p14:tracePt t="193401" x="3071813" y="2482850"/>
          <p14:tracePt t="193417" x="3054350" y="2482850"/>
          <p14:tracePt t="193434" x="3044825" y="2482850"/>
          <p14:tracePt t="193451" x="3036888" y="2482850"/>
          <p14:tracePt t="193467" x="3017838" y="2473325"/>
          <p14:tracePt t="193485" x="3000375" y="2465388"/>
          <p14:tracePt t="193501" x="2990850" y="2465388"/>
          <p14:tracePt t="193518" x="2973388" y="2465388"/>
          <p14:tracePt t="193535" x="2955925" y="2455863"/>
          <p14:tracePt t="193551" x="2938463" y="2455863"/>
          <p14:tracePt t="193568" x="2901950" y="2455863"/>
          <p14:tracePt t="193585" x="2867025" y="2455863"/>
          <p14:tracePt t="193601" x="2822575" y="2465388"/>
          <p14:tracePt t="193618" x="2803525" y="2473325"/>
          <p14:tracePt t="193635" x="2786063" y="2482850"/>
          <p14:tracePt t="193651" x="2768600" y="2482850"/>
          <p14:tracePt t="193843" x="2776538" y="2482850"/>
          <p14:tracePt t="193897" x="2786063" y="2482850"/>
          <p14:tracePt t="193913" x="2813050" y="2482850"/>
          <p14:tracePt t="193921" x="2830513" y="2490788"/>
          <p14:tracePt t="193929" x="2857500" y="2490788"/>
          <p14:tracePt t="193936" x="2874963" y="2490788"/>
          <p14:tracePt t="193951" x="2928938" y="2490788"/>
          <p14:tracePt t="193968" x="3000375" y="2482850"/>
          <p14:tracePt t="193984" x="3044825" y="2465388"/>
          <p14:tracePt t="194001" x="3081338" y="2455863"/>
          <p14:tracePt t="194018" x="3089275" y="2446338"/>
          <p14:tracePt t="194035" x="3098800" y="2446338"/>
          <p14:tracePt t="194092" x="3108325" y="2438400"/>
          <p14:tracePt t="194100" x="3116263" y="2428875"/>
          <p14:tracePt t="194105" x="3125788" y="2428875"/>
          <p14:tracePt t="194118" x="3143250" y="2428875"/>
          <p14:tracePt t="194135" x="3187700" y="2438400"/>
          <p14:tracePt t="194152" x="3232150" y="2446338"/>
          <p14:tracePt t="194168" x="3313113" y="2455863"/>
          <p14:tracePt t="194185" x="3375025" y="2455863"/>
          <p14:tracePt t="194202" x="3473450" y="2438400"/>
          <p14:tracePt t="194218" x="3571875" y="2393950"/>
          <p14:tracePt t="194235" x="3633788" y="2366963"/>
          <p14:tracePt t="194251" x="3670300" y="2357438"/>
          <p14:tracePt t="194268" x="3679825" y="2347913"/>
          <p14:tracePt t="194300" x="3687763" y="2347913"/>
          <p14:tracePt t="194316" x="3697288" y="2347913"/>
          <p14:tracePt t="194323" x="3705225" y="2347913"/>
          <p14:tracePt t="194335" x="3714750" y="2347913"/>
          <p14:tracePt t="194352" x="3759200" y="2357438"/>
          <p14:tracePt t="194368" x="3803650" y="2357438"/>
          <p14:tracePt t="194385" x="3848100" y="2374900"/>
          <p14:tracePt t="194401" x="3919538" y="2384425"/>
          <p14:tracePt t="194417" x="3956050" y="2393950"/>
          <p14:tracePt t="194434" x="3990975" y="2393950"/>
          <p14:tracePt t="194451" x="4037013" y="2401888"/>
          <p14:tracePt t="194467" x="4044950" y="2401888"/>
          <p14:tracePt t="194484" x="4062413" y="2401888"/>
          <p14:tracePt t="194539" x="4071938" y="2401888"/>
          <p14:tracePt t="194570" x="4081463" y="2401888"/>
          <p14:tracePt t="194578" x="4081463" y="2411413"/>
          <p14:tracePt t="194618" x="4089400" y="2411413"/>
          <p14:tracePt t="194626" x="4098925" y="2411413"/>
          <p14:tracePt t="194635" x="4108450" y="2411413"/>
          <p14:tracePt t="194652" x="4125913" y="2411413"/>
          <p14:tracePt t="194668" x="4160838" y="2411413"/>
          <p14:tracePt t="194685" x="4187825" y="2411413"/>
          <p14:tracePt t="194702" x="4224338" y="2411413"/>
          <p14:tracePt t="194718" x="4241800" y="2419350"/>
          <p14:tracePt t="194735" x="4268788" y="2419350"/>
          <p14:tracePt t="194751" x="4295775" y="2428875"/>
          <p14:tracePt t="194768" x="4330700" y="2438400"/>
          <p14:tracePt t="194784" x="4357688" y="2438400"/>
          <p14:tracePt t="194802" x="4375150" y="2446338"/>
          <p14:tracePt t="194818" x="4394200" y="2455863"/>
          <p14:tracePt t="194835" x="4402138" y="2455863"/>
          <p14:tracePt t="194852" x="4419600" y="2465388"/>
          <p14:tracePt t="194868" x="4429125" y="2465388"/>
          <p14:tracePt t="195181" x="4411663" y="2465388"/>
          <p14:tracePt t="195189" x="4402138" y="2465388"/>
          <p14:tracePt t="195197" x="4384675" y="2455863"/>
          <p14:tracePt t="195205" x="4375150" y="2455863"/>
          <p14:tracePt t="195218" x="4348163" y="2455863"/>
          <p14:tracePt t="195234" x="4313238" y="2455863"/>
          <p14:tracePt t="195251" x="4303713" y="2455863"/>
          <p14:tracePt t="195384" x="4313238" y="2465388"/>
          <p14:tracePt t="195398" x="4322763" y="2473325"/>
          <p14:tracePt t="195406" x="4330700" y="2482850"/>
          <p14:tracePt t="195418" x="4340225" y="2482850"/>
          <p14:tracePt t="195435" x="4367213" y="2500313"/>
          <p14:tracePt t="195452" x="4438650" y="2527300"/>
          <p14:tracePt t="195468" x="4500563" y="2536825"/>
          <p14:tracePt t="195485" x="4589463" y="2562225"/>
          <p14:tracePt t="195501" x="4697413" y="2581275"/>
          <p14:tracePt t="195518" x="4795838" y="2598738"/>
          <p14:tracePt t="195535" x="4894263" y="2616200"/>
          <p14:tracePt t="195552" x="4983163" y="2616200"/>
          <p14:tracePt t="195568" x="5089525" y="2616200"/>
          <p14:tracePt t="195585" x="5153025" y="2616200"/>
          <p14:tracePt t="195602" x="5232400" y="2616200"/>
          <p14:tracePt t="195618" x="5313363" y="2616200"/>
          <p14:tracePt t="195635" x="5375275" y="2616200"/>
          <p14:tracePt t="195652" x="5438775" y="2616200"/>
          <p14:tracePt t="195668" x="5510213" y="2625725"/>
          <p14:tracePt t="195685" x="5608638" y="2643188"/>
          <p14:tracePt t="195702" x="5653088" y="2652713"/>
          <p14:tracePt t="195719" x="5688013" y="2670175"/>
          <p14:tracePt t="195735" x="5705475" y="2679700"/>
          <p14:tracePt t="195751" x="5724525" y="2705100"/>
          <p14:tracePt t="195768" x="5732463" y="2714625"/>
          <p14:tracePt t="195785" x="5776913" y="2732088"/>
          <p14:tracePt t="195802" x="5803900" y="2741613"/>
          <p14:tracePt t="195819" x="5830888" y="2759075"/>
          <p14:tracePt t="195835" x="5848350" y="2768600"/>
          <p14:tracePt t="195852" x="5857875" y="2776538"/>
          <p14:tracePt t="195869" x="5875338" y="2776538"/>
          <p14:tracePt t="195886" x="5884863" y="2786063"/>
          <p14:tracePt t="195902" x="5894388" y="2786063"/>
          <p14:tracePt t="195919" x="5919788" y="2795588"/>
          <p14:tracePt t="195935" x="5929313" y="2795588"/>
          <p14:tracePt t="195952" x="5938838" y="2795588"/>
          <p14:tracePt t="195969" x="5956300" y="2803525"/>
          <p14:tracePt t="195986" x="5965825" y="2813050"/>
          <p14:tracePt t="196001" x="5991225" y="2822575"/>
          <p14:tracePt t="196018" x="6018213" y="2830513"/>
          <p14:tracePt t="196034" x="6054725" y="2847975"/>
          <p14:tracePt t="196051" x="6089650" y="2847975"/>
          <p14:tracePt t="196068" x="6108700" y="2847975"/>
          <p14:tracePt t="196084" x="6116638" y="2847975"/>
          <p14:tracePt t="196133" x="6134100" y="2847975"/>
          <p14:tracePt t="196147" x="6143625" y="2840038"/>
          <p14:tracePt t="196155" x="6153150" y="2840038"/>
          <p14:tracePt t="196168" x="6153150" y="2830513"/>
          <p14:tracePt t="196185" x="6161088" y="2830513"/>
          <p14:tracePt t="196202" x="6170613" y="2813050"/>
          <p14:tracePt t="196218" x="6180138" y="2795588"/>
          <p14:tracePt t="196235" x="6180138" y="2786063"/>
          <p14:tracePt t="196252" x="6180138" y="2768600"/>
          <p14:tracePt t="196269" x="6180138" y="2759075"/>
          <p14:tracePt t="196285" x="6180138" y="2751138"/>
          <p14:tracePt t="196302" x="6188075" y="2741613"/>
          <p14:tracePt t="196318" x="6188075" y="2732088"/>
          <p14:tracePt t="196520" x="6188075" y="2724150"/>
          <p14:tracePt t="196536" x="6188075" y="2714625"/>
          <p14:tracePt t="196544" x="6188075" y="2705100"/>
          <p14:tracePt t="196558" x="6188075" y="2697163"/>
          <p14:tracePt t="196590" x="6188075" y="2687638"/>
          <p14:tracePt t="197493" x="6180138" y="2687638"/>
          <p14:tracePt t="197501" x="6170613" y="2687638"/>
          <p14:tracePt t="197509" x="6153150" y="2687638"/>
          <p14:tracePt t="197518" x="6143625" y="2687638"/>
          <p14:tracePt t="197535" x="6116638" y="2687638"/>
          <p14:tracePt t="197552" x="6081713" y="2687638"/>
          <p14:tracePt t="197569" x="6037263" y="2670175"/>
          <p14:tracePt t="197586" x="5965825" y="2652713"/>
          <p14:tracePt t="197603" x="5867400" y="2643188"/>
          <p14:tracePt t="197619" x="5840413" y="2643188"/>
          <p14:tracePt t="197635" x="5830888" y="2643188"/>
          <p14:tracePt t="197652" x="5822950" y="2643188"/>
          <p14:tracePt t="197686" x="5813425" y="2643188"/>
          <p14:tracePt t="197703" x="5795963" y="2652713"/>
          <p14:tracePt t="197719" x="5759450" y="2660650"/>
          <p14:tracePt t="197736" x="5697538" y="2679700"/>
          <p14:tracePt t="197752" x="5643563" y="2687638"/>
          <p14:tracePt t="197768" x="5599113" y="2687638"/>
          <p14:tracePt t="197785" x="5545138" y="2687638"/>
          <p14:tracePt t="197802" x="5491163" y="2687638"/>
          <p14:tracePt t="197819" x="5411788" y="2687638"/>
          <p14:tracePt t="197835" x="5313363" y="2705100"/>
          <p14:tracePt t="197852" x="5259388" y="2724150"/>
          <p14:tracePt t="197869" x="5205413" y="2732088"/>
          <p14:tracePt t="197886" x="5153025" y="2751138"/>
          <p14:tracePt t="197902" x="5099050" y="2751138"/>
          <p14:tracePt t="197919" x="5037138" y="2759075"/>
          <p14:tracePt t="197923" x="4991100" y="2759075"/>
          <p14:tracePt t="197936" x="4875213" y="2776538"/>
          <p14:tracePt t="197952" x="4759325" y="2803525"/>
          <p14:tracePt t="197969" x="4679950" y="2822575"/>
          <p14:tracePt t="197986" x="4616450" y="2840038"/>
          <p14:tracePt t="198003" x="4581525" y="2840038"/>
          <p14:tracePt t="198019" x="4545013" y="2857500"/>
          <p14:tracePt t="198036" x="4500563" y="2857500"/>
          <p14:tracePt t="198052" x="4483100" y="2857500"/>
          <p14:tracePt t="198069" x="4473575" y="2857500"/>
          <p14:tracePt t="198086" x="4465638" y="2857500"/>
          <p14:tracePt t="198102" x="4456113" y="2857500"/>
          <p14:tracePt t="198119" x="4446588" y="2857500"/>
          <p14:tracePt t="198136" x="4429125" y="2847975"/>
          <p14:tracePt t="198152" x="4411663" y="2840038"/>
          <p14:tracePt t="198169" x="4384675" y="2822575"/>
          <p14:tracePt t="198186" x="4357688" y="2803525"/>
          <p14:tracePt t="198202" x="4340225" y="2795588"/>
          <p14:tracePt t="198219" x="4322763" y="2776538"/>
          <p14:tracePt t="198236" x="4303713" y="2768600"/>
          <p14:tracePt t="198253" x="4276725" y="2741613"/>
          <p14:tracePt t="198269" x="4259263" y="2724150"/>
          <p14:tracePt t="198286" x="4251325" y="2714625"/>
          <p14:tracePt t="198303" x="4232275" y="2705100"/>
          <p14:tracePt t="198319" x="4224338" y="2697163"/>
          <p14:tracePt t="198336" x="4214813" y="2687638"/>
          <p14:tracePt t="198353" x="4197350" y="2679700"/>
          <p14:tracePt t="198369" x="4187825" y="2670175"/>
          <p14:tracePt t="198386" x="4179888" y="2670175"/>
          <p14:tracePt t="198403" x="4170363" y="2660650"/>
          <p14:tracePt t="198419" x="4160838" y="2660650"/>
          <p14:tracePt t="198422" x="4152900" y="2660650"/>
          <p14:tracePt t="198436" x="4152900" y="2652713"/>
          <p14:tracePt t="198453" x="4143375" y="2652713"/>
          <p14:tracePt t="198469" x="4125913" y="2652713"/>
          <p14:tracePt t="198486" x="4098925" y="2652713"/>
          <p14:tracePt t="198502" x="4089400" y="2652713"/>
          <p14:tracePt t="198519" x="4071938" y="2643188"/>
          <p14:tracePt t="198536" x="4062413" y="2633663"/>
          <p14:tracePt t="198553" x="4054475" y="2625725"/>
          <p14:tracePt t="198569" x="4037013" y="2625725"/>
          <p14:tracePt t="198586" x="4017963" y="2625725"/>
          <p14:tracePt t="198603" x="4010025" y="2625725"/>
          <p14:tracePt t="198619" x="4000500" y="2625725"/>
          <p14:tracePt t="198686" x="3990975" y="2625725"/>
          <p14:tracePt t="198708" x="3983038" y="2625725"/>
          <p14:tracePt t="198724" x="3973513" y="2625725"/>
          <p14:tracePt t="198731" x="3965575" y="2633663"/>
          <p14:tracePt t="198747" x="3956050" y="2633663"/>
          <p14:tracePt t="198763" x="3946525" y="2633663"/>
          <p14:tracePt t="198777" x="3946525" y="2643188"/>
          <p14:tracePt t="198824" x="3938588" y="2643188"/>
          <p14:tracePt t="198832" x="3929063" y="2643188"/>
          <p14:tracePt t="198848" x="3919538" y="2643188"/>
          <p14:tracePt t="198864" x="3911600" y="2643188"/>
          <p14:tracePt t="198886" x="3902075" y="2643188"/>
          <p14:tracePt t="198894" x="3894138" y="2643188"/>
          <p14:tracePt t="198903" x="3894138" y="2652713"/>
          <p14:tracePt t="198919" x="3884613" y="2652713"/>
          <p14:tracePt t="198936" x="3875088" y="2660650"/>
          <p14:tracePt t="198969" x="3875088" y="2670175"/>
          <p14:tracePt t="198986" x="3867150" y="2670175"/>
          <p14:tracePt t="199003" x="3857625" y="2670175"/>
          <p14:tracePt t="199019" x="3848100" y="2679700"/>
          <p14:tracePt t="199036" x="3840163" y="2679700"/>
          <p14:tracePt t="199053" x="3822700" y="2679700"/>
          <p14:tracePt t="199069" x="3813175" y="2687638"/>
          <p14:tracePt t="199086" x="3803650" y="2687638"/>
          <p14:tracePt t="199119" x="3795713" y="2687638"/>
          <p14:tracePt t="199136" x="3786188" y="2687638"/>
          <p14:tracePt t="199153" x="3776663" y="2687638"/>
          <p14:tracePt t="200464" x="3768725" y="2687638"/>
          <p14:tracePt t="200480" x="3768725" y="2679700"/>
          <p14:tracePt t="200489" x="3759200" y="2679700"/>
          <p14:tracePt t="200496" x="3759200" y="2670175"/>
          <p14:tracePt t="200505" x="3751263" y="2660650"/>
          <p14:tracePt t="200519" x="3741738" y="2660650"/>
          <p14:tracePt t="200536" x="3732213" y="2652713"/>
          <p14:tracePt t="200553" x="3724275" y="2652713"/>
          <p14:tracePt t="200570" x="3705225" y="2652713"/>
          <p14:tracePt t="200587" x="3697288" y="2652713"/>
          <p14:tracePt t="200603" x="3687763" y="2652713"/>
          <p14:tracePt t="200620" x="3679825" y="2652713"/>
          <p14:tracePt t="200636" x="3670300" y="2652713"/>
          <p14:tracePt t="200653" x="3660775" y="2652713"/>
          <p14:tracePt t="200686" x="3652838" y="2660650"/>
          <p14:tracePt t="200703" x="3652838" y="2670175"/>
          <p14:tracePt t="200720" x="3643313" y="2670175"/>
          <p14:tracePt t="200774" x="3625850" y="2670175"/>
          <p14:tracePt t="200782" x="3608388" y="2670175"/>
          <p14:tracePt t="200789" x="3589338" y="2670175"/>
          <p14:tracePt t="200803" x="3571875" y="2670175"/>
          <p14:tracePt t="200819" x="3544888" y="2670175"/>
          <p14:tracePt t="200836" x="3536950" y="2660650"/>
          <p14:tracePt t="200853" x="3527425" y="2652713"/>
          <p14:tracePt t="200870" x="3517900" y="2633663"/>
          <p14:tracePt t="200886" x="3509963" y="2633663"/>
          <p14:tracePt t="200903" x="3509963" y="2625725"/>
          <p14:tracePt t="201106" x="3509963" y="2616200"/>
          <p14:tracePt t="201123" x="3509963" y="2608263"/>
          <p14:tracePt t="201130" x="3517900" y="2598738"/>
          <p14:tracePt t="201139" x="3527425" y="2589213"/>
          <p14:tracePt t="201155" x="3536950" y="2581275"/>
          <p14:tracePt t="201170" x="3536950" y="2571750"/>
          <p14:tracePt t="201186" x="3544888" y="2562225"/>
          <p14:tracePt t="201203" x="3544888" y="2544763"/>
          <p14:tracePt t="201220" x="3562350" y="2536825"/>
          <p14:tracePt t="201237" x="3562350" y="2527300"/>
          <p14:tracePt t="201253" x="3571875" y="2517775"/>
          <p14:tracePt t="201270" x="3581400" y="2500313"/>
          <p14:tracePt t="201287" x="3598863" y="2490788"/>
          <p14:tracePt t="201303" x="3598863" y="2482850"/>
          <p14:tracePt t="201320" x="3608388" y="2482850"/>
          <p14:tracePt t="201337" x="3633788" y="2465388"/>
          <p14:tracePt t="201353" x="3679825" y="2455863"/>
          <p14:tracePt t="201370" x="3759200" y="2438400"/>
          <p14:tracePt t="201387" x="3830638" y="2419350"/>
          <p14:tracePt t="201403" x="3894138" y="2411413"/>
          <p14:tracePt t="201420" x="3946525" y="2411413"/>
          <p14:tracePt t="201437" x="3990975" y="2411413"/>
          <p14:tracePt t="201453" x="4027488" y="2411413"/>
          <p14:tracePt t="201470" x="4071938" y="2428875"/>
          <p14:tracePt t="201487" x="4081463" y="2438400"/>
          <p14:tracePt t="201503" x="4108450" y="2446338"/>
          <p14:tracePt t="201520" x="4125913" y="2455863"/>
          <p14:tracePt t="201537" x="4152900" y="2473325"/>
          <p14:tracePt t="201553" x="4187825" y="2490788"/>
          <p14:tracePt t="201570" x="4214813" y="2509838"/>
          <p14:tracePt t="201587" x="4232275" y="2536825"/>
          <p14:tracePt t="201603" x="4232275" y="2544763"/>
          <p14:tracePt t="201620" x="4241800" y="2554288"/>
          <p14:tracePt t="201637" x="4241800" y="2562225"/>
          <p14:tracePt t="201653" x="4241800" y="2571750"/>
          <p14:tracePt t="201670" x="4241800" y="2581275"/>
          <p14:tracePt t="201686" x="4224338" y="2598738"/>
          <p14:tracePt t="201703" x="4214813" y="2608263"/>
          <p14:tracePt t="201720" x="4205288" y="2616200"/>
          <p14:tracePt t="201737" x="4187825" y="2625725"/>
          <p14:tracePt t="201753" x="4179888" y="2633663"/>
          <p14:tracePt t="201769" x="4170363" y="2643188"/>
          <p14:tracePt t="201787" x="4143375" y="2643188"/>
          <p14:tracePt t="201803" x="4108450" y="2643188"/>
          <p14:tracePt t="201820" x="4062413" y="2643188"/>
          <p14:tracePt t="201837" x="4010025" y="2625725"/>
          <p14:tracePt t="201853" x="3973513" y="2616200"/>
          <p14:tracePt t="201870" x="3946525" y="2598738"/>
          <p14:tracePt t="201887" x="3929063" y="2581275"/>
          <p14:tracePt t="201903" x="3919538" y="2571750"/>
          <p14:tracePt t="201920" x="3911600" y="2554288"/>
          <p14:tracePt t="201953" x="3902075" y="2544763"/>
          <p14:tracePt t="202034" x="3902075" y="2536825"/>
          <p14:tracePt t="202042" x="3911600" y="2536825"/>
          <p14:tracePt t="202053" x="3911600" y="2527300"/>
          <p14:tracePt t="202070" x="3919538" y="2517775"/>
          <p14:tracePt t="202087" x="3929063" y="2517775"/>
          <p14:tracePt t="202103" x="3946525" y="2509838"/>
          <p14:tracePt t="202120" x="3965575" y="2500313"/>
          <p14:tracePt t="202137" x="4000500" y="2490788"/>
          <p14:tracePt t="202153" x="4037013" y="2473325"/>
          <p14:tracePt t="202170" x="4071938" y="2455863"/>
          <p14:tracePt t="202187" x="4108450" y="2446338"/>
          <p14:tracePt t="202203" x="4133850" y="2428875"/>
          <p14:tracePt t="202220" x="4160838" y="2419350"/>
          <p14:tracePt t="202236" x="4170363" y="2419350"/>
          <p14:tracePt t="202253" x="4187825" y="2419350"/>
          <p14:tracePt t="202270" x="4205288" y="2428875"/>
          <p14:tracePt t="202287" x="4251325" y="2438400"/>
          <p14:tracePt t="202303" x="4276725" y="2446338"/>
          <p14:tracePt t="202320" x="4322763" y="2465388"/>
          <p14:tracePt t="202337" x="4375150" y="2482850"/>
          <p14:tracePt t="202353" x="4419600" y="2509838"/>
          <p14:tracePt t="202370" x="4456113" y="2536825"/>
          <p14:tracePt t="202387" x="4500563" y="2571750"/>
          <p14:tracePt t="202403" x="4527550" y="2598738"/>
          <p14:tracePt t="202420" x="4554538" y="2625725"/>
          <p14:tracePt t="202423" x="4554538" y="2643188"/>
          <p14:tracePt t="202437" x="4572000" y="2660650"/>
          <p14:tracePt t="202453" x="4572000" y="2670175"/>
          <p14:tracePt t="202470" x="4572000" y="2679700"/>
          <p14:tracePt t="202488" x="4572000" y="2687638"/>
          <p14:tracePt t="202503" x="4572000" y="2697163"/>
          <p14:tracePt t="202520" x="4572000" y="2705100"/>
          <p14:tracePt t="202537" x="4562475" y="2705100"/>
          <p14:tracePt t="202553" x="4562475" y="2714625"/>
          <p14:tracePt t="202587" x="4537075" y="2714625"/>
          <p14:tracePt t="202604" x="4483100" y="2714625"/>
          <p14:tracePt t="202620" x="4411663" y="2705100"/>
          <p14:tracePt t="202637" x="4340225" y="2705100"/>
          <p14:tracePt t="202653" x="4268788" y="2697163"/>
          <p14:tracePt t="202670" x="4241800" y="2679700"/>
          <p14:tracePt t="202687" x="4232275" y="2670175"/>
          <p14:tracePt t="202703" x="4214813" y="2660650"/>
          <p14:tracePt t="202720" x="4214813" y="2643188"/>
          <p14:tracePt t="202737" x="4197350" y="2608263"/>
          <p14:tracePt t="202753" x="4197350" y="2571750"/>
          <p14:tracePt t="202770" x="4197350" y="2536825"/>
          <p14:tracePt t="202787" x="4214813" y="2482850"/>
          <p14:tracePt t="202804" x="4241800" y="2446338"/>
          <p14:tracePt t="202820" x="4268788" y="2401888"/>
          <p14:tracePt t="202837" x="4295775" y="2384425"/>
          <p14:tracePt t="202853" x="4330700" y="2357438"/>
          <p14:tracePt t="202870" x="4348163" y="2347913"/>
          <p14:tracePt t="202887" x="4357688" y="2339975"/>
          <p14:tracePt t="202904" x="4367213" y="2330450"/>
          <p14:tracePt t="202920" x="4375150" y="2330450"/>
          <p14:tracePt t="202924" x="4394200" y="2330450"/>
          <p14:tracePt t="202937" x="4411663" y="2330450"/>
          <p14:tracePt t="202953" x="4446588" y="2322513"/>
          <p14:tracePt t="202970" x="4510088" y="2330450"/>
          <p14:tracePt t="202987" x="4545013" y="2339975"/>
          <p14:tracePt t="203003" x="4572000" y="2347913"/>
          <p14:tracePt t="203020" x="4598988" y="2366963"/>
          <p14:tracePt t="203037" x="4608513" y="2384425"/>
          <p14:tracePt t="203053" x="4616450" y="2401888"/>
          <p14:tracePt t="203070" x="4616450" y="2446338"/>
          <p14:tracePt t="203087" x="4616450" y="2490788"/>
          <p14:tracePt t="203103" x="4598988" y="2527300"/>
          <p14:tracePt t="203120" x="4589463" y="2544763"/>
          <p14:tracePt t="203137" x="4581525" y="2562225"/>
          <p14:tracePt t="203153" x="4572000" y="2571750"/>
          <p14:tracePt t="203170" x="4572000" y="2581275"/>
          <p14:tracePt t="203187" x="4562475" y="2581275"/>
          <p14:tracePt t="203221" x="4562475" y="2589213"/>
          <p14:tracePt t="203226" x="4545013" y="2598738"/>
          <p14:tracePt t="203237" x="4537075" y="2598738"/>
          <p14:tracePt t="203253" x="4491038" y="2598738"/>
          <p14:tracePt t="203270" x="4446588" y="2598738"/>
          <p14:tracePt t="203287" x="4394200" y="2598738"/>
          <p14:tracePt t="203303" x="4357688" y="2598738"/>
          <p14:tracePt t="203320" x="4348163" y="2589213"/>
          <p14:tracePt t="203337" x="4340225" y="2581275"/>
          <p14:tracePt t="203354" x="4330700" y="2571750"/>
          <p14:tracePt t="203371" x="4322763" y="2571750"/>
          <p14:tracePt t="203387" x="4322763" y="2562225"/>
          <p14:tracePt t="203675" x="4322763" y="2571750"/>
          <p14:tracePt t="203682" x="4322763" y="2581275"/>
          <p14:tracePt t="203690" x="4322763" y="2589213"/>
          <p14:tracePt t="203707" x="4322763" y="2598738"/>
          <p14:tracePt t="203720" x="4330700" y="2616200"/>
          <p14:tracePt t="203737" x="4330700" y="2625725"/>
          <p14:tracePt t="203754" x="4340225" y="2633663"/>
          <p14:tracePt t="203770" x="4348163" y="2643188"/>
          <p14:tracePt t="203787" x="4348163" y="2652713"/>
          <p14:tracePt t="203804" x="4357688" y="2660650"/>
          <p14:tracePt t="203820" x="4357688" y="2670175"/>
          <p14:tracePt t="203837" x="4367213" y="2670175"/>
          <p14:tracePt t="204014" x="4357688" y="2660650"/>
          <p14:tracePt t="204023" x="4340225" y="2652713"/>
          <p14:tracePt t="204039" x="4330700" y="2643188"/>
          <p14:tracePt t="204046" x="4322763" y="2643188"/>
          <p14:tracePt t="204054" x="4313238" y="2633663"/>
          <p14:tracePt t="204070" x="4295775" y="2625725"/>
          <p14:tracePt t="204087" x="4286250" y="2616200"/>
          <p14:tracePt t="204104" x="4251325" y="2598738"/>
          <p14:tracePt t="204121" x="4224338" y="2589213"/>
          <p14:tracePt t="204137" x="4179888" y="2581275"/>
          <p14:tracePt t="204154" x="4108450" y="2581275"/>
          <p14:tracePt t="204170" x="4062413" y="2571750"/>
          <p14:tracePt t="204187" x="4027488" y="2571750"/>
          <p14:tracePt t="204204" x="3983038" y="2571750"/>
          <p14:tracePt t="204220" x="3956050" y="2581275"/>
          <p14:tracePt t="204237" x="3929063" y="2581275"/>
          <p14:tracePt t="204254" x="3894138" y="2589213"/>
          <p14:tracePt t="204270" x="3867150" y="2608263"/>
          <p14:tracePt t="204287" x="3822700" y="2616200"/>
          <p14:tracePt t="204304" x="3786188" y="2625725"/>
          <p14:tracePt t="204321" x="3751263" y="2652713"/>
          <p14:tracePt t="204337" x="3687763" y="2660650"/>
          <p14:tracePt t="204354" x="3652838" y="2679700"/>
          <p14:tracePt t="204370" x="3608388" y="2697163"/>
          <p14:tracePt t="204387" x="3589338" y="2705100"/>
          <p14:tracePt t="204421" x="3581400" y="2705100"/>
          <p14:tracePt t="204771" x="3589338" y="2705100"/>
          <p14:tracePt t="204779" x="3608388" y="2705100"/>
          <p14:tracePt t="204789" x="3625850" y="2705100"/>
          <p14:tracePt t="204804" x="3670300" y="2697163"/>
          <p14:tracePt t="204820" x="3724275" y="2679700"/>
          <p14:tracePt t="204837" x="3786188" y="2670175"/>
          <p14:tracePt t="204854" x="3867150" y="2633663"/>
          <p14:tracePt t="204871" x="3938588" y="2608263"/>
          <p14:tracePt t="204887" x="4071938" y="2544763"/>
          <p14:tracePt t="204904" x="4179888" y="2490788"/>
          <p14:tracePt t="204921" x="4276725" y="2465388"/>
          <p14:tracePt t="204937" x="4367213" y="2446338"/>
          <p14:tracePt t="204954" x="4446588" y="2438400"/>
          <p14:tracePt t="204958" x="4473575" y="2428875"/>
          <p14:tracePt t="204971" x="4500563" y="2428875"/>
          <p14:tracePt t="204987" x="4545013" y="2428875"/>
          <p14:tracePt t="205004" x="4598988" y="2428875"/>
          <p14:tracePt t="205021" x="4643438" y="2428875"/>
          <p14:tracePt t="205037" x="4679950" y="2428875"/>
          <p14:tracePt t="205054" x="4714875" y="2428875"/>
          <p14:tracePt t="205071" x="4741863" y="2428875"/>
          <p14:tracePt t="205087" x="4751388" y="2428875"/>
          <p14:tracePt t="205104" x="4768850" y="2428875"/>
          <p14:tracePt t="205121" x="4776788" y="2428875"/>
          <p14:tracePt t="205137" x="4795838" y="2428875"/>
          <p14:tracePt t="205154" x="4813300" y="2428875"/>
          <p14:tracePt t="205171" x="4840288" y="2428875"/>
          <p14:tracePt t="205187" x="4857750" y="2428875"/>
          <p14:tracePt t="205204" x="4867275" y="2428875"/>
          <p14:tracePt t="205221" x="4867275" y="2438400"/>
          <p14:tracePt t="205238" x="4875213" y="2438400"/>
          <p14:tracePt t="205376" x="4884738" y="2446338"/>
          <p14:tracePt t="205400" x="4894263" y="2455863"/>
          <p14:tracePt t="205408" x="4894263" y="2465388"/>
          <p14:tracePt t="205414" x="4902200" y="2465388"/>
          <p14:tracePt t="205423" x="4902200" y="2473325"/>
          <p14:tracePt t="205438" x="4911725" y="2482850"/>
          <p14:tracePt t="205455" x="4911725" y="2490788"/>
          <p14:tracePt t="205476" x="4911725" y="2500313"/>
          <p14:tracePt t="205778" x="4902200" y="2490788"/>
          <p14:tracePt t="205785" x="4894263" y="2490788"/>
          <p14:tracePt t="205793" x="4894263" y="2482850"/>
          <p14:tracePt t="205804" x="4875213" y="2473325"/>
          <p14:tracePt t="205820" x="4867275" y="2465388"/>
          <p14:tracePt t="205940" x="4867275" y="2473325"/>
          <p14:tracePt t="205948" x="4875213" y="2490788"/>
          <p14:tracePt t="205958" x="4884738" y="2500313"/>
          <p14:tracePt t="205971" x="4894263" y="2527300"/>
          <p14:tracePt t="205988" x="4911725" y="2536825"/>
          <p14:tracePt t="206004" x="4919663" y="2562225"/>
          <p14:tracePt t="206021" x="4929188" y="2581275"/>
          <p14:tracePt t="206038" x="4946650" y="2608263"/>
          <p14:tracePt t="206055" x="4956175" y="2616200"/>
          <p14:tracePt t="206071" x="4965700" y="2633663"/>
          <p14:tracePt t="206088" x="4973638" y="2643188"/>
          <p14:tracePt t="206121" x="4983163" y="2652713"/>
          <p14:tracePt t="206242" x="4991100" y="2652713"/>
          <p14:tracePt t="206250" x="5000625" y="2652713"/>
          <p14:tracePt t="206258" x="5010150" y="2660650"/>
          <p14:tracePt t="206274" x="5027613" y="2670175"/>
          <p14:tracePt t="206288" x="5045075" y="2670175"/>
          <p14:tracePt t="206304" x="5072063" y="2679700"/>
          <p14:tracePt t="206321" x="5108575" y="2687638"/>
          <p14:tracePt t="206337" x="5143500" y="2687638"/>
          <p14:tracePt t="206354" x="5187950" y="2687638"/>
          <p14:tracePt t="206371" x="5205413" y="2687638"/>
          <p14:tracePt t="206482" x="5214938" y="2687638"/>
          <p14:tracePt t="206490" x="5232400" y="2687638"/>
          <p14:tracePt t="206498" x="5232400" y="2697163"/>
          <p14:tracePt t="206507" x="5241925" y="2705100"/>
          <p14:tracePt t="206521" x="5251450" y="2714625"/>
          <p14:tracePt t="206538" x="5259388" y="2724150"/>
          <p14:tracePt t="206554" x="5268913" y="2732088"/>
          <p14:tracePt t="206571" x="5286375" y="2741613"/>
          <p14:tracePt t="206604" x="5286375" y="2751138"/>
          <p14:tracePt t="206738" x="5286375" y="2741613"/>
          <p14:tracePt t="206746" x="5276850" y="2741613"/>
          <p14:tracePt t="206754" x="5276850" y="2732088"/>
          <p14:tracePt t="206771" x="5268913" y="2724150"/>
          <p14:tracePt t="206787" x="5259388" y="2714625"/>
          <p14:tracePt t="206908" x="5259388" y="2705100"/>
          <p14:tracePt t="206916" x="5276850" y="2697163"/>
          <p14:tracePt t="206924" x="5295900" y="2697163"/>
          <p14:tracePt t="206938" x="5322888" y="2697163"/>
          <p14:tracePt t="206954" x="5340350" y="2697163"/>
          <p14:tracePt t="206971" x="5357813" y="2697163"/>
          <p14:tracePt t="206988" x="5375275" y="2687638"/>
          <p14:tracePt t="207004" x="5394325" y="2679700"/>
          <p14:tracePt t="207021" x="5411788" y="2670175"/>
          <p14:tracePt t="207038" x="5419725" y="2660650"/>
          <p14:tracePt t="207464" x="5419725" y="2652713"/>
          <p14:tracePt t="207480" x="5419725" y="2643188"/>
          <p14:tracePt t="207496" x="5411788" y="2633663"/>
          <p14:tracePt t="207512" x="5411788" y="2625725"/>
          <p14:tracePt t="207518" x="5411788" y="2616200"/>
          <p14:tracePt t="207526" x="5402263" y="2616200"/>
          <p14:tracePt t="207538" x="5394325" y="2608263"/>
          <p14:tracePt t="207555" x="5384800" y="2598738"/>
          <p14:tracePt t="207573" x="5384800" y="2589213"/>
          <p14:tracePt t="207744" x="5384800" y="2598738"/>
          <p14:tracePt t="207750" x="5394325" y="2598738"/>
          <p14:tracePt t="207758" x="5402263" y="2608263"/>
          <p14:tracePt t="207774" x="5402263" y="2616200"/>
          <p14:tracePt t="207788" x="5411788" y="2625725"/>
          <p14:tracePt t="207804" x="5411788" y="2633663"/>
          <p14:tracePt t="207821" x="5411788" y="2643188"/>
          <p14:tracePt t="207837" x="5411788" y="2660650"/>
          <p14:tracePt t="207854" x="5419725" y="2660650"/>
          <p14:tracePt t="208044" x="5419725" y="2670175"/>
          <p14:tracePt t="208052" x="5429250" y="2679700"/>
          <p14:tracePt t="208060" x="5438775" y="2697163"/>
          <p14:tracePt t="208071" x="5438775" y="2714625"/>
          <p14:tracePt t="208088" x="5456238" y="2741613"/>
          <p14:tracePt t="208105" x="5473700" y="2768600"/>
          <p14:tracePt t="208121" x="5483225" y="2768600"/>
          <p14:tracePt t="208138" x="5500688" y="2786063"/>
          <p14:tracePt t="208155" x="5510213" y="2795588"/>
          <p14:tracePt t="208171" x="5518150" y="2803525"/>
          <p14:tracePt t="208188" x="5537200" y="2813050"/>
          <p14:tracePt t="208205" x="5545138" y="2822575"/>
          <p14:tracePt t="208221" x="5572125" y="2840038"/>
          <p14:tracePt t="208238" x="5589588" y="2847975"/>
          <p14:tracePt t="208255" x="5608638" y="2867025"/>
          <p14:tracePt t="208271" x="5634038" y="2874963"/>
          <p14:tracePt t="208288" x="5661025" y="2884488"/>
          <p14:tracePt t="208305" x="5705475" y="2901950"/>
          <p14:tracePt t="208321" x="5741988" y="2911475"/>
          <p14:tracePt t="208338" x="5803900" y="2919413"/>
          <p14:tracePt t="208355" x="5840413" y="2919413"/>
          <p14:tracePt t="208371" x="5875338" y="2919413"/>
          <p14:tracePt t="208388" x="5911850" y="2919413"/>
          <p14:tracePt t="208405" x="5938838" y="2919413"/>
          <p14:tracePt t="208421" x="5973763" y="2919413"/>
          <p14:tracePt t="208439" x="6018213" y="2919413"/>
          <p14:tracePt t="208455" x="6072188" y="2919413"/>
          <p14:tracePt t="208471" x="6116638" y="2901950"/>
          <p14:tracePt t="208488" x="6170613" y="2894013"/>
          <p14:tracePt t="208505" x="6215063" y="2874963"/>
          <p14:tracePt t="208521" x="6251575" y="2867025"/>
          <p14:tracePt t="208538" x="6296025" y="2847975"/>
          <p14:tracePt t="208555" x="6348413" y="2830513"/>
          <p14:tracePt t="208572" x="6394450" y="2813050"/>
          <p14:tracePt t="208588" x="6419850" y="2813050"/>
          <p14:tracePt t="208605" x="6465888" y="2795588"/>
          <p14:tracePt t="208621" x="6500813" y="2795588"/>
          <p14:tracePt t="208638" x="6527800" y="2795588"/>
          <p14:tracePt t="208655" x="6572250" y="2795588"/>
          <p14:tracePt t="208672" x="6643688" y="2768600"/>
          <p14:tracePt t="208688" x="6680200" y="2759075"/>
          <p14:tracePt t="208705" x="6724650" y="2741613"/>
          <p14:tracePt t="208722" x="6759575" y="2732088"/>
          <p14:tracePt t="208739" x="6796088" y="2724150"/>
          <p14:tracePt t="208755" x="6804025" y="2714625"/>
          <p14:tracePt t="208825" x="6804025" y="2705100"/>
          <p14:tracePt t="208833" x="6796088" y="2705100"/>
          <p14:tracePt t="208841" x="6796088" y="2697163"/>
          <p14:tracePt t="208855" x="6786563" y="2697163"/>
          <p14:tracePt t="208871" x="6715125" y="2670175"/>
          <p14:tracePt t="208888" x="6653213" y="2670175"/>
          <p14:tracePt t="208905" x="6589713" y="2670175"/>
          <p14:tracePt t="208922" x="6537325" y="2652713"/>
          <p14:tracePt t="208938" x="6491288" y="2643188"/>
          <p14:tracePt t="208955" x="6446838" y="2633663"/>
          <p14:tracePt t="208971" x="6402388" y="2616200"/>
          <p14:tracePt t="208988" x="6375400" y="2608263"/>
          <p14:tracePt t="209005" x="6348413" y="2598738"/>
          <p14:tracePt t="209022" x="6323013" y="2581275"/>
          <p14:tracePt t="209038" x="6296025" y="2581275"/>
          <p14:tracePt t="209055" x="6269038" y="2581275"/>
          <p14:tracePt t="209072" x="6232525" y="2562225"/>
          <p14:tracePt t="209088" x="6161088" y="2554288"/>
          <p14:tracePt t="209105" x="6089650" y="2536825"/>
          <p14:tracePt t="209122" x="6037263" y="2527300"/>
          <p14:tracePt t="209138" x="5991225" y="2517775"/>
          <p14:tracePt t="209155" x="5938838" y="2500313"/>
          <p14:tracePt t="209172" x="5884863" y="2490788"/>
          <p14:tracePt t="209189" x="5830888" y="2465388"/>
          <p14:tracePt t="209205" x="5786438" y="2455863"/>
          <p14:tracePt t="209222" x="5751513" y="2446338"/>
          <p14:tracePt t="209238" x="5705475" y="2438400"/>
          <p14:tracePt t="209255" x="5653088" y="2438400"/>
          <p14:tracePt t="209272" x="5599113" y="2438400"/>
          <p14:tracePt t="209289" x="5545138" y="2438400"/>
          <p14:tracePt t="209305" x="5483225" y="2438400"/>
          <p14:tracePt t="209322" x="5357813" y="2446338"/>
          <p14:tracePt t="209338" x="5259388" y="2473325"/>
          <p14:tracePt t="209355" x="5143500" y="2490788"/>
          <p14:tracePt t="209372" x="5045075" y="2509838"/>
          <p14:tracePt t="209388" x="4956175" y="2536825"/>
          <p14:tracePt t="209405" x="4875213" y="2554288"/>
          <p14:tracePt t="209421" x="4786313" y="2581275"/>
          <p14:tracePt t="209438" x="4732338" y="2589213"/>
          <p14:tracePt t="209455" x="4687888" y="2608263"/>
          <p14:tracePt t="209472" x="4633913" y="2616200"/>
          <p14:tracePt t="209488" x="4581525" y="2633663"/>
          <p14:tracePt t="209492" x="4554538" y="2643188"/>
          <p14:tracePt t="209505" x="4537075" y="2643188"/>
          <p14:tracePt t="209522" x="4500563" y="2652713"/>
          <p14:tracePt t="209538" x="4483100" y="2652713"/>
          <p14:tracePt t="209555" x="4456113" y="2652713"/>
          <p14:tracePt t="209572" x="4429125" y="2652713"/>
          <p14:tracePt t="209588" x="4394200" y="2652713"/>
          <p14:tracePt t="209605" x="4375150" y="2652713"/>
          <p14:tracePt t="209622" x="4340225" y="2652713"/>
          <p14:tracePt t="209638" x="4322763" y="2652713"/>
          <p14:tracePt t="209655" x="4313238" y="2652713"/>
          <p14:tracePt t="209672" x="4303713" y="2652713"/>
          <p14:tracePt t="209689" x="4295775" y="2652713"/>
          <p14:tracePt t="209705" x="4286250" y="2652713"/>
          <p14:tracePt t="209722" x="4268788" y="2643188"/>
          <p14:tracePt t="209739" x="4259263" y="2643188"/>
          <p14:tracePt t="209755" x="4251325" y="2643188"/>
          <p14:tracePt t="209772" x="4232275" y="2633663"/>
          <p14:tracePt t="209788" x="4224338" y="2633663"/>
          <p14:tracePt t="209804" x="4214813" y="2625725"/>
          <p14:tracePt t="209821" x="4205288" y="2616200"/>
          <p14:tracePt t="209838" x="4197350" y="2608263"/>
          <p14:tracePt t="209855" x="4187825" y="2598738"/>
          <p14:tracePt t="209888" x="4179888" y="2598738"/>
          <p14:tracePt t="209924" x="4170363" y="2598738"/>
          <p14:tracePt t="209987" x="4160838" y="2589213"/>
          <p14:tracePt t="209994" x="4152900" y="2581275"/>
          <p14:tracePt t="210010" x="4143375" y="2581275"/>
          <p14:tracePt t="210023" x="4133850" y="2571750"/>
          <p14:tracePt t="210055" x="4116388" y="2562225"/>
          <p14:tracePt t="210188" x="4133850" y="2554288"/>
          <p14:tracePt t="210194" x="4143375" y="2544763"/>
          <p14:tracePt t="210205" x="4160838" y="2544763"/>
          <p14:tracePt t="210222" x="4187825" y="2544763"/>
          <p14:tracePt t="210239" x="4224338" y="2544763"/>
          <p14:tracePt t="210255" x="4259263" y="2562225"/>
          <p14:tracePt t="210272" x="4322763" y="2571750"/>
          <p14:tracePt t="210289" x="4384675" y="2581275"/>
          <p14:tracePt t="210305" x="4438650" y="2581275"/>
          <p14:tracePt t="210322" x="4510088" y="2581275"/>
          <p14:tracePt t="210339" x="4572000" y="2571750"/>
          <p14:tracePt t="210355" x="4625975" y="2562225"/>
          <p14:tracePt t="210372" x="4714875" y="2544763"/>
          <p14:tracePt t="210389" x="4768850" y="2544763"/>
          <p14:tracePt t="210405" x="4813300" y="2544763"/>
          <p14:tracePt t="210422" x="4867275" y="2544763"/>
          <p14:tracePt t="210439" x="4938713" y="2554288"/>
          <p14:tracePt t="210455" x="5010150" y="2562225"/>
          <p14:tracePt t="210472" x="5099050" y="2571750"/>
          <p14:tracePt t="210489" x="5224463" y="2571750"/>
          <p14:tracePt t="210505" x="5276850" y="2571750"/>
          <p14:tracePt t="210522" x="5322888" y="2571750"/>
          <p14:tracePt t="210539" x="5357813" y="2571750"/>
          <p14:tracePt t="210555" x="5402263" y="2571750"/>
          <p14:tracePt t="210572" x="5419725" y="2571750"/>
          <p14:tracePt t="210589" x="5438775" y="2571750"/>
          <p14:tracePt t="210605" x="5456238" y="2571750"/>
          <p14:tracePt t="210639" x="5465763" y="2571750"/>
          <p14:tracePt t="210666" x="5473700" y="2571750"/>
          <p14:tracePt t="210682" x="5483225" y="2571750"/>
          <p14:tracePt t="210691" x="5491163" y="2571750"/>
          <p14:tracePt t="210707" x="5500688" y="2571750"/>
          <p14:tracePt t="210722" x="5518150" y="2571750"/>
          <p14:tracePt t="210739" x="5545138" y="2571750"/>
          <p14:tracePt t="210755" x="5581650" y="2554288"/>
          <p14:tracePt t="210772" x="5626100" y="2544763"/>
          <p14:tracePt t="210789" x="5680075" y="2527300"/>
          <p14:tracePt t="210805" x="5724525" y="2517775"/>
          <p14:tracePt t="210821" x="5759450" y="2500313"/>
          <p14:tracePt t="210838" x="5786438" y="2490788"/>
          <p14:tracePt t="210855" x="5803900" y="2482850"/>
          <p14:tracePt t="210872" x="5813425" y="2473325"/>
          <p14:tracePt t="210888" x="5822950" y="2465388"/>
          <p14:tracePt t="210906" x="5840413" y="2455863"/>
          <p14:tracePt t="210922" x="5840413" y="2446338"/>
          <p14:tracePt t="210939" x="5848350" y="2438400"/>
          <p14:tracePt t="210956" x="5857875" y="2401888"/>
          <p14:tracePt t="210972" x="5857875" y="2374900"/>
          <p14:tracePt t="210989" x="5857875" y="2347913"/>
          <p14:tracePt t="210992" x="5857875" y="2339975"/>
          <p14:tracePt t="211005" x="5857875" y="2330450"/>
          <p14:tracePt t="211022" x="5848350" y="2303463"/>
          <p14:tracePt t="211038" x="5840413" y="2295525"/>
          <p14:tracePt t="211072" x="5830888" y="2286000"/>
          <p14:tracePt t="211130" x="5822950" y="2286000"/>
          <p14:tracePt t="211154" x="5813425" y="2286000"/>
          <p14:tracePt t="211178" x="5803900" y="2286000"/>
          <p14:tracePt t="211224" x="5795963" y="2286000"/>
          <p14:tracePt t="211232" x="5786438" y="2286000"/>
          <p14:tracePt t="211247" x="5776913" y="2286000"/>
          <p14:tracePt t="211255" x="5768975" y="2286000"/>
          <p14:tracePt t="211272" x="5741988" y="2286000"/>
          <p14:tracePt t="211289" x="5705475" y="2286000"/>
          <p14:tracePt t="211306" x="5661025" y="2295525"/>
          <p14:tracePt t="211322" x="5626100" y="2295525"/>
          <p14:tracePt t="211339" x="5589588" y="2295525"/>
          <p14:tracePt t="211355" x="5572125" y="2295525"/>
          <p14:tracePt t="211372" x="5554663" y="2295525"/>
          <p14:tracePt t="211389" x="5545138" y="2286000"/>
          <p14:tracePt t="211406" x="5527675" y="2268538"/>
          <p14:tracePt t="211422" x="5500688" y="2259013"/>
          <p14:tracePt t="211439" x="5465763" y="2251075"/>
          <p14:tracePt t="211455" x="5402263" y="2224088"/>
          <p14:tracePt t="211472" x="5348288" y="2224088"/>
          <p14:tracePt t="211489" x="5295900" y="2224088"/>
          <p14:tracePt t="211494" x="5268913" y="2224088"/>
          <p14:tracePt t="211506" x="5241925" y="2224088"/>
          <p14:tracePt t="211522" x="5187950" y="2224088"/>
          <p14:tracePt t="211539" x="5126038" y="2224088"/>
          <p14:tracePt t="211555" x="5099050" y="2214563"/>
          <p14:tracePt t="211572" x="5081588" y="2205038"/>
          <p14:tracePt t="211589" x="5062538" y="2187575"/>
          <p14:tracePt t="211605" x="5037138" y="2152650"/>
          <p14:tracePt t="211622" x="4991100" y="2044700"/>
          <p14:tracePt t="211639" x="4929188" y="1965325"/>
          <p14:tracePt t="211656" x="4857750" y="1874838"/>
          <p14:tracePt t="211672" x="4822825" y="1830388"/>
          <p14:tracePt t="211689" x="4803775" y="1812925"/>
          <p14:tracePt t="211706" x="4776788" y="1803400"/>
          <p14:tracePt t="211722" x="4751388" y="1785938"/>
          <p14:tracePt t="211739" x="4724400" y="1776413"/>
          <p14:tracePt t="211756" x="4687888" y="1758950"/>
          <p14:tracePt t="211772" x="4625975" y="1741488"/>
          <p14:tracePt t="211788" x="4598988" y="1731963"/>
          <p14:tracePt t="211805" x="4589463" y="1724025"/>
          <p14:tracePt t="211822" x="4581525" y="1704975"/>
          <p14:tracePt t="211838" x="4572000" y="1697038"/>
          <p14:tracePt t="211856" x="4572000" y="1687513"/>
          <p14:tracePt t="211873" x="4572000" y="1670050"/>
          <p14:tracePt t="211889" x="4572000" y="1660525"/>
          <p14:tracePt t="211942" x="4581525" y="1660525"/>
          <p14:tracePt t="211952" x="4598988" y="1660525"/>
          <p14:tracePt t="211959" x="4625975" y="1660525"/>
          <p14:tracePt t="211972" x="4652963" y="1660525"/>
          <p14:tracePt t="211989" x="4732338" y="1652588"/>
          <p14:tracePt t="211991" x="4786313" y="1643063"/>
          <p14:tracePt t="212006" x="4902200" y="1616075"/>
          <p14:tracePt t="212022" x="5027613" y="1581150"/>
          <p14:tracePt t="212039" x="5153025" y="1554163"/>
          <p14:tracePt t="212056" x="5251450" y="1536700"/>
          <p14:tracePt t="212072" x="5313363" y="1517650"/>
          <p14:tracePt t="212089" x="5367338" y="1509713"/>
          <p14:tracePt t="212106" x="5473700" y="1500188"/>
          <p14:tracePt t="212122" x="5581650" y="1482725"/>
          <p14:tracePt t="212139" x="5715000" y="1455738"/>
          <p14:tracePt t="212156" x="5894388" y="1419225"/>
          <p14:tracePt t="212173" x="6108700" y="1374775"/>
          <p14:tracePt t="212189" x="6180138" y="1374775"/>
          <p14:tracePt t="212206" x="6367463" y="1366838"/>
          <p14:tracePt t="212222" x="6483350" y="1357313"/>
          <p14:tracePt t="212239" x="6616700" y="1347788"/>
          <p14:tracePt t="212256" x="6751638" y="1330325"/>
          <p14:tracePt t="212272" x="6848475" y="1322388"/>
          <p14:tracePt t="212289" x="6938963" y="1312863"/>
          <p14:tracePt t="212306" x="7018338" y="1312863"/>
          <p14:tracePt t="212322" x="7062788" y="1312863"/>
          <p14:tracePt t="212339" x="7099300" y="1330325"/>
          <p14:tracePt t="212356" x="7143750" y="1357313"/>
          <p14:tracePt t="212372" x="7180263" y="1366838"/>
          <p14:tracePt t="212389" x="7205663" y="1374775"/>
          <p14:tracePt t="212406" x="7232650" y="1411288"/>
          <p14:tracePt t="212422" x="7251700" y="1438275"/>
          <p14:tracePt t="212439" x="7259638" y="1473200"/>
          <p14:tracePt t="212456" x="7269163" y="1509713"/>
          <p14:tracePt t="212473" x="7269163" y="1554163"/>
          <p14:tracePt t="212489" x="7269163" y="1562100"/>
          <p14:tracePt t="212506" x="7269163" y="1581150"/>
          <p14:tracePt t="212522" x="7269163" y="1589088"/>
          <p14:tracePt t="212556" x="7259638" y="1598613"/>
          <p14:tracePt t="212572" x="7251700" y="1616075"/>
          <p14:tracePt t="212589" x="7242175" y="1625600"/>
          <p14:tracePt t="212606" x="7232650" y="1625600"/>
          <p14:tracePt t="212623" x="7215188" y="1633538"/>
          <p14:tracePt t="212639" x="7188200" y="1643063"/>
          <p14:tracePt t="212656" x="7089775" y="1679575"/>
          <p14:tracePt t="212673" x="6991350" y="1697038"/>
          <p14:tracePt t="212689" x="6894513" y="1714500"/>
          <p14:tracePt t="212706" x="6777038" y="1724025"/>
          <p14:tracePt t="212723" x="6670675" y="1731963"/>
          <p14:tracePt t="212739" x="6562725" y="1731963"/>
          <p14:tracePt t="212756" x="6402388" y="1758950"/>
          <p14:tracePt t="212773" x="6323013" y="1768475"/>
          <p14:tracePt t="212789" x="6259513" y="1776413"/>
          <p14:tracePt t="212805" x="6170613" y="1795463"/>
          <p14:tracePt t="212822" x="6072188" y="1803400"/>
          <p14:tracePt t="212839" x="5973763" y="1822450"/>
          <p14:tracePt t="212856" x="5822950" y="1874838"/>
          <p14:tracePt t="212873" x="5724525" y="1901825"/>
          <p14:tracePt t="212889" x="5643563" y="1928813"/>
          <p14:tracePt t="212906" x="5562600" y="1946275"/>
          <p14:tracePt t="212922" x="5473700" y="1965325"/>
          <p14:tracePt t="212939" x="5367338" y="1982788"/>
          <p14:tracePt t="212956" x="5224463" y="2009775"/>
          <p14:tracePt t="212972" x="5143500" y="2027238"/>
          <p14:tracePt t="212989" x="5045075" y="2036763"/>
          <p14:tracePt t="213006" x="4938713" y="2054225"/>
          <p14:tracePt t="213022" x="4830763" y="2062163"/>
          <p14:tracePt t="213039" x="4759325" y="2062163"/>
          <p14:tracePt t="213056" x="4687888" y="2071688"/>
          <p14:tracePt t="213073" x="4652963" y="2071688"/>
          <p14:tracePt t="213089" x="4625975" y="2071688"/>
          <p14:tracePt t="213106" x="4598988" y="2071688"/>
          <p14:tracePt t="213122" x="4572000" y="2071688"/>
          <p14:tracePt t="213139" x="4545013" y="2071688"/>
          <p14:tracePt t="213156" x="4510088" y="2071688"/>
          <p14:tracePt t="213172" x="4465638" y="2071688"/>
          <p14:tracePt t="213189" x="4456113" y="2071688"/>
          <p14:tracePt t="213222" x="4446588" y="2071688"/>
          <p14:tracePt t="213444" x="4446588" y="2089150"/>
          <p14:tracePt t="213450" x="4446588" y="2108200"/>
          <p14:tracePt t="213458" x="4446588" y="2116138"/>
          <p14:tracePt t="213473" x="4456113" y="2133600"/>
          <p14:tracePt t="213489" x="4456113" y="2214563"/>
          <p14:tracePt t="213506" x="4456113" y="2268538"/>
          <p14:tracePt t="213522" x="4456113" y="2322513"/>
          <p14:tracePt t="213539" x="4456113" y="2366963"/>
          <p14:tracePt t="213556" x="4446588" y="2411413"/>
          <p14:tracePt t="213573" x="4438650" y="2482850"/>
          <p14:tracePt t="213589" x="4429125" y="2527300"/>
          <p14:tracePt t="213606" x="4419600" y="2562225"/>
          <p14:tracePt t="213623" x="4411663" y="2598738"/>
          <p14:tracePt t="213639" x="4394200" y="2643188"/>
          <p14:tracePt t="213656" x="4375150" y="2697163"/>
          <p14:tracePt t="213673" x="4348163" y="2776538"/>
          <p14:tracePt t="213689" x="4322763" y="2928938"/>
          <p14:tracePt t="213706" x="4322763" y="3000375"/>
          <p14:tracePt t="213723" x="4330700" y="3062288"/>
          <p14:tracePt t="213739" x="4348163" y="3133725"/>
          <p14:tracePt t="213756" x="4357688" y="3187700"/>
          <p14:tracePt t="213773" x="4384675" y="3251200"/>
          <p14:tracePt t="213789" x="4419600" y="3303588"/>
          <p14:tracePt t="213805" x="4483100" y="3411538"/>
          <p14:tracePt t="213822" x="4545013" y="3571875"/>
          <p14:tracePt t="213839" x="4589463" y="3660775"/>
          <p14:tracePt t="213856" x="4633913" y="3724275"/>
          <p14:tracePt t="213873" x="4660900" y="3795713"/>
          <p14:tracePt t="213890" x="4687888" y="3848100"/>
          <p14:tracePt t="213906" x="4697413" y="3902075"/>
          <p14:tracePt t="213923" x="4697413" y="3983038"/>
          <p14:tracePt t="213939" x="4697413" y="4010025"/>
          <p14:tracePt t="213956" x="4697413" y="4027488"/>
          <p14:tracePt t="213973" x="4697413" y="4037013"/>
          <p14:tracePt t="213989" x="4705350" y="4044950"/>
          <p14:tracePt t="214006" x="4724400" y="4054475"/>
          <p14:tracePt t="214023" x="4732338" y="4054475"/>
          <p14:tracePt t="214056" x="4741863" y="4054475"/>
          <p14:tracePt t="214073" x="4751388" y="4054475"/>
          <p14:tracePt t="214124" x="4768850" y="4044950"/>
          <p14:tracePt t="214132" x="4795838" y="4010025"/>
          <p14:tracePt t="214141" x="4813300" y="3973513"/>
          <p14:tracePt t="214156" x="4875213" y="3894138"/>
          <p14:tracePt t="214173" x="4938713" y="3822700"/>
          <p14:tracePt t="214189" x="4991100" y="3776663"/>
          <p14:tracePt t="214206" x="5018088" y="3751263"/>
          <p14:tracePt t="214223" x="5027613" y="3741738"/>
          <p14:tracePt t="214239" x="5037138" y="3724275"/>
          <p14:tracePt t="214256" x="5045075" y="3714750"/>
          <p14:tracePt t="214273" x="5081588" y="3705225"/>
          <p14:tracePt t="214289" x="5116513" y="3687763"/>
          <p14:tracePt t="214306" x="5180013" y="3660775"/>
          <p14:tracePt t="214323" x="5268913" y="3625850"/>
          <p14:tracePt t="214339" x="5411788" y="3581400"/>
          <p14:tracePt t="214356" x="5491163" y="3554413"/>
          <p14:tracePt t="214373" x="5537200" y="3536950"/>
          <p14:tracePt t="214390" x="5572125" y="3527425"/>
          <p14:tracePt t="214406" x="5589588" y="3517900"/>
          <p14:tracePt t="214423" x="5599113" y="3517900"/>
          <p14:tracePt t="214572" x="5599113" y="3509963"/>
          <p14:tracePt t="215014" x="5599113" y="3500438"/>
          <p14:tracePt t="215022" x="5599113" y="3490913"/>
          <p14:tracePt t="215030" x="5589588" y="3490913"/>
          <p14:tracePt t="215192" x="5581650" y="3490913"/>
          <p14:tracePt t="215238" x="5572125" y="3490913"/>
          <p14:tracePt t="215262" x="5562600" y="3490913"/>
          <p14:tracePt t="215277" x="5554663" y="3490913"/>
          <p14:tracePt t="215293" x="5545138" y="3490913"/>
          <p14:tracePt t="215300" x="5537200" y="3490913"/>
          <p14:tracePt t="215309" x="5527675" y="3500438"/>
          <p14:tracePt t="215323" x="5491163" y="3517900"/>
          <p14:tracePt t="215339" x="5438775" y="3536950"/>
          <p14:tracePt t="215356" x="5394325" y="3554413"/>
          <p14:tracePt t="215373" x="5367338" y="3571875"/>
          <p14:tracePt t="215390" x="5348288" y="3571875"/>
          <p14:tracePt t="215407" x="5330825" y="3589338"/>
          <p14:tracePt t="215423" x="5295900" y="3598863"/>
          <p14:tracePt t="215440" x="5205413" y="3633788"/>
          <p14:tracePt t="215456" x="5108575" y="3687763"/>
          <p14:tracePt t="215473" x="5010150" y="3724275"/>
          <p14:tracePt t="215490" x="4938713" y="3741738"/>
          <p14:tracePt t="215494" x="4911725" y="3751263"/>
          <p14:tracePt t="215507" x="4857750" y="3768725"/>
          <p14:tracePt t="215523" x="4830763" y="3768725"/>
          <p14:tracePt t="215540" x="4751388" y="3786188"/>
          <p14:tracePt t="215556" x="4697413" y="3803650"/>
          <p14:tracePt t="215573" x="4643438" y="3813175"/>
          <p14:tracePt t="215589" x="4589463" y="3822700"/>
          <p14:tracePt t="215606" x="4537075" y="3830638"/>
          <p14:tracePt t="215623" x="4483100" y="3830638"/>
          <p14:tracePt t="215640" x="4438650" y="3830638"/>
          <p14:tracePt t="215656" x="4419600" y="3830638"/>
          <p14:tracePt t="215673" x="4402138" y="3830638"/>
          <p14:tracePt t="215690" x="4384675" y="3822700"/>
          <p14:tracePt t="215706" x="4348163" y="3813175"/>
          <p14:tracePt t="215723" x="4303713" y="3795713"/>
          <p14:tracePt t="215740" x="4241800" y="3776663"/>
          <p14:tracePt t="215756" x="4205288" y="3751263"/>
          <p14:tracePt t="215773" x="4160838" y="3705225"/>
          <p14:tracePt t="215789" x="4143375" y="3660775"/>
          <p14:tracePt t="215806" x="4125913" y="3643313"/>
          <p14:tracePt t="215823" x="4108450" y="3625850"/>
          <p14:tracePt t="215839" x="4089400" y="3616325"/>
          <p14:tracePt t="215856" x="4044950" y="3598863"/>
          <p14:tracePt t="215873" x="4010025" y="3589338"/>
          <p14:tracePt t="215890" x="3973513" y="3571875"/>
          <p14:tracePt t="215906" x="3929063" y="3562350"/>
          <p14:tracePt t="215923" x="3894138" y="3554413"/>
          <p14:tracePt t="215940" x="3857625" y="3544888"/>
          <p14:tracePt t="215957" x="3776663" y="3544888"/>
          <p14:tracePt t="215973" x="3724275" y="3536950"/>
          <p14:tracePt t="215990" x="3670300" y="3536950"/>
          <p14:tracePt t="216006" x="3616325" y="3517900"/>
          <p14:tracePt t="216023" x="3562350" y="3509963"/>
          <p14:tracePt t="216040" x="3500438" y="3509963"/>
          <p14:tracePt t="216057" x="3411538" y="3509963"/>
          <p14:tracePt t="216073" x="3367088" y="3509963"/>
          <p14:tracePt t="216090" x="3357563" y="3517900"/>
          <p14:tracePt t="216128" x="3357563" y="3527425"/>
          <p14:tracePt t="216140" x="3357563" y="3562350"/>
          <p14:tracePt t="216157" x="3348038" y="3616325"/>
          <p14:tracePt t="216173" x="3340100" y="3670300"/>
          <p14:tracePt t="216190" x="3340100" y="3751263"/>
          <p14:tracePt t="216206" x="3348038" y="3803650"/>
          <p14:tracePt t="216223" x="3384550" y="3867150"/>
          <p14:tracePt t="216240" x="3411538" y="3911600"/>
          <p14:tracePt t="216257" x="3438525" y="3938588"/>
          <p14:tracePt t="216273" x="3509963" y="3965575"/>
          <p14:tracePt t="216290" x="3554413" y="3973513"/>
          <p14:tracePt t="216306" x="3608388" y="3973513"/>
          <p14:tracePt t="216323" x="3660775" y="3965575"/>
          <p14:tracePt t="216340" x="3724275" y="3919538"/>
          <p14:tracePt t="216357" x="3803650" y="3875088"/>
          <p14:tracePt t="216373" x="3884613" y="3822700"/>
          <p14:tracePt t="216390" x="3946525" y="3776663"/>
          <p14:tracePt t="216407" x="3965575" y="3759200"/>
          <p14:tracePt t="216423" x="3973513" y="3751263"/>
          <p14:tracePt t="216440" x="3983038" y="3732213"/>
          <p14:tracePt t="216456" x="3990975" y="3705225"/>
          <p14:tracePt t="216473" x="3990975" y="3687763"/>
          <p14:tracePt t="216490" x="3990975" y="3670300"/>
          <p14:tracePt t="216507" x="3973513" y="3652838"/>
          <p14:tracePt t="216523" x="3965575" y="3643313"/>
          <p14:tracePt t="216540" x="3938588" y="3633788"/>
          <p14:tracePt t="216557" x="3919538" y="3625850"/>
          <p14:tracePt t="216573" x="3911600" y="3625850"/>
          <p14:tracePt t="216590" x="3902075" y="3625850"/>
          <p14:tracePt t="216607" x="3884613" y="3625850"/>
          <p14:tracePt t="216623" x="3875088" y="3625850"/>
          <p14:tracePt t="216640" x="3867150" y="3633788"/>
          <p14:tracePt t="216657" x="3857625" y="3643313"/>
          <p14:tracePt t="216673" x="3840163" y="3652838"/>
          <p14:tracePt t="216690" x="3822700" y="3660775"/>
          <p14:tracePt t="216707" x="3759200" y="3679825"/>
          <p14:tracePt t="216723" x="3714750" y="3705225"/>
          <p14:tracePt t="216740" x="3643313" y="3741738"/>
          <p14:tracePt t="216757" x="3562350" y="3786188"/>
          <p14:tracePt t="216773" x="3482975" y="3830638"/>
          <p14:tracePt t="216790" x="3429000" y="3848100"/>
          <p14:tracePt t="216806" x="3394075" y="3857625"/>
          <p14:tracePt t="216823" x="3357563" y="3875088"/>
          <p14:tracePt t="216840" x="3348038" y="3884613"/>
          <p14:tracePt t="216857" x="3330575" y="3884613"/>
          <p14:tracePt t="216873" x="3322638" y="3884613"/>
          <p14:tracePt t="216890" x="3313113" y="3894138"/>
          <p14:tracePt t="216907" x="3295650" y="3894138"/>
          <p14:tracePt t="216923" x="3286125" y="3894138"/>
          <p14:tracePt t="216940" x="3276600" y="3894138"/>
          <p14:tracePt t="217140" x="3268663" y="3902075"/>
          <p14:tracePt t="217156" x="3259138" y="3911600"/>
          <p14:tracePt t="217164" x="3241675" y="3929063"/>
          <p14:tracePt t="217173" x="3232150" y="3938588"/>
          <p14:tracePt t="217190" x="3224213" y="3946525"/>
          <p14:tracePt t="217207" x="3214688" y="3956050"/>
          <p14:tracePt t="217223" x="3205163" y="3956050"/>
          <p14:tracePt t="217240" x="3205163" y="3965575"/>
          <p14:tracePt t="217280" x="3197225" y="3965575"/>
          <p14:tracePt t="217381" x="3187700" y="3973513"/>
          <p14:tracePt t="217396" x="3187700" y="3983038"/>
          <p14:tracePt t="217404" x="3179763" y="3983038"/>
          <p14:tracePt t="217412" x="3179763" y="3990975"/>
          <p14:tracePt t="217424" x="3170238" y="3990975"/>
          <p14:tracePt t="217441" x="3152775" y="4010025"/>
          <p14:tracePt t="217457" x="3152775" y="4017963"/>
          <p14:tracePt t="217474" x="3143250" y="4017963"/>
          <p14:tracePt t="218502" x="3152775" y="4017963"/>
          <p14:tracePt t="218548" x="3160713" y="4017963"/>
          <p14:tracePt t="218564" x="3170238" y="4010025"/>
          <p14:tracePt t="218596" x="3187700" y="4000500"/>
          <p14:tracePt t="218602" x="3205163" y="3990975"/>
          <p14:tracePt t="218610" x="3224213" y="3973513"/>
          <p14:tracePt t="218624" x="3251200" y="3965575"/>
          <p14:tracePt t="218641" x="3375025" y="3902075"/>
          <p14:tracePt t="218657" x="3473450" y="3875088"/>
          <p14:tracePt t="218674" x="3554413" y="3857625"/>
          <p14:tracePt t="218690" x="3633788" y="3840163"/>
          <p14:tracePt t="218707" x="3714750" y="3822700"/>
          <p14:tracePt t="218724" x="3776663" y="3813175"/>
          <p14:tracePt t="218741" x="3830638" y="3803650"/>
          <p14:tracePt t="218757" x="3884613" y="3795713"/>
          <p14:tracePt t="218774" x="3938588" y="3795713"/>
          <p14:tracePt t="218791" x="3956050" y="3795713"/>
          <p14:tracePt t="218807" x="3965575" y="3795713"/>
          <p14:tracePt t="218823" x="3983038" y="3795713"/>
          <p14:tracePt t="218840" x="3990975" y="3803650"/>
          <p14:tracePt t="218857" x="4010025" y="3803650"/>
          <p14:tracePt t="218874" x="4044950" y="3822700"/>
          <p14:tracePt t="218890" x="4081463" y="3822700"/>
          <p14:tracePt t="218907" x="4125913" y="3840163"/>
          <p14:tracePt t="218924" x="4179888" y="3848100"/>
          <p14:tracePt t="218941" x="4241800" y="3848100"/>
          <p14:tracePt t="218957" x="4295775" y="3848100"/>
          <p14:tracePt t="218974" x="4357688" y="3848100"/>
          <p14:tracePt t="218990" x="4402138" y="3857625"/>
          <p14:tracePt t="219007" x="4438650" y="3867150"/>
          <p14:tracePt t="219024" x="4483100" y="3875088"/>
          <p14:tracePt t="219041" x="4527550" y="3894138"/>
          <p14:tracePt t="219057" x="4572000" y="3902075"/>
          <p14:tracePt t="219074" x="4633913" y="3919538"/>
          <p14:tracePt t="219090" x="4660900" y="3938588"/>
          <p14:tracePt t="219107" x="4697413" y="3946525"/>
          <p14:tracePt t="219124" x="4724400" y="3956050"/>
          <p14:tracePt t="219140" x="4768850" y="3956050"/>
          <p14:tracePt t="219157" x="4813300" y="3956050"/>
          <p14:tracePt t="219174" x="4857750" y="3956050"/>
          <p14:tracePt t="219191" x="4911725" y="3965575"/>
          <p14:tracePt t="219207" x="4938713" y="3965575"/>
          <p14:tracePt t="219224" x="4956175" y="3965575"/>
          <p14:tracePt t="219257" x="4965700" y="3965575"/>
          <p14:tracePt t="219306" x="4983163" y="3965575"/>
          <p14:tracePt t="219314" x="5000625" y="3965575"/>
          <p14:tracePt t="219324" x="5027613" y="3973513"/>
          <p14:tracePt t="219341" x="5081588" y="3983038"/>
          <p14:tracePt t="219357" x="5143500" y="3990975"/>
          <p14:tracePt t="219374" x="5205413" y="3990975"/>
          <p14:tracePt t="219391" x="5286375" y="3990975"/>
          <p14:tracePt t="219407" x="5313363" y="3990975"/>
          <p14:tracePt t="219424" x="5375275" y="3983038"/>
          <p14:tracePt t="219441" x="5411788" y="3983038"/>
          <p14:tracePt t="219457" x="5456238" y="3973513"/>
          <p14:tracePt t="219474" x="5491163" y="3973513"/>
          <p14:tracePt t="219491" x="5545138" y="3973513"/>
          <p14:tracePt t="219507" x="5572125" y="3973513"/>
          <p14:tracePt t="219524" x="5589588" y="3973513"/>
          <p14:tracePt t="219529" x="5608638" y="3973513"/>
          <p14:tracePt t="219541" x="5616575" y="3973513"/>
          <p14:tracePt t="219557" x="5643563" y="3973513"/>
          <p14:tracePt t="219574" x="5670550" y="3990975"/>
          <p14:tracePt t="219591" x="5705475" y="4000500"/>
          <p14:tracePt t="219607" x="5759450" y="4017963"/>
          <p14:tracePt t="219624" x="5795963" y="4037013"/>
          <p14:tracePt t="219641" x="5830888" y="4037013"/>
          <p14:tracePt t="219657" x="5875338" y="4037013"/>
          <p14:tracePt t="219674" x="5911850" y="4037013"/>
          <p14:tracePt t="219691" x="5946775" y="4037013"/>
          <p14:tracePt t="219708" x="6010275" y="4037013"/>
          <p14:tracePt t="219724" x="6045200" y="4027488"/>
          <p14:tracePt t="219741" x="6081713" y="4017963"/>
          <p14:tracePt t="219757" x="6126163" y="4017963"/>
          <p14:tracePt t="219774" x="6161088" y="4017963"/>
          <p14:tracePt t="219791" x="6215063" y="4017963"/>
          <p14:tracePt t="219807" x="6296025" y="4017963"/>
          <p14:tracePt t="219824" x="6411913" y="4017963"/>
          <p14:tracePt t="219840" x="6473825" y="4010025"/>
          <p14:tracePt t="219857" x="6518275" y="3990975"/>
          <p14:tracePt t="219874" x="6562725" y="3990975"/>
          <p14:tracePt t="219890" x="6572250" y="3990975"/>
          <p14:tracePt t="219907" x="6581775" y="3990975"/>
          <p14:tracePt t="219925" x="6599238" y="3990975"/>
          <p14:tracePt t="219941" x="6608763" y="3990975"/>
          <p14:tracePt t="219957" x="6653213" y="3990975"/>
          <p14:tracePt t="219974" x="6688138" y="3990975"/>
          <p14:tracePt t="219991" x="6724650" y="3990975"/>
          <p14:tracePt t="220007" x="6769100" y="3990975"/>
          <p14:tracePt t="220025" x="6804025" y="3990975"/>
          <p14:tracePt t="220041" x="6813550" y="3990975"/>
          <p14:tracePt t="220044" x="6823075" y="3990975"/>
          <p14:tracePt t="220057" x="6831013" y="3990975"/>
          <p14:tracePt t="220074" x="6858000" y="4000500"/>
          <p14:tracePt t="220091" x="6875463" y="4000500"/>
          <p14:tracePt t="220107" x="6894513" y="4017963"/>
          <p14:tracePt t="220124" x="6919913" y="4027488"/>
          <p14:tracePt t="220141" x="6956425" y="4037013"/>
          <p14:tracePt t="220157" x="6983413" y="4037013"/>
          <p14:tracePt t="220174" x="7010400" y="4037013"/>
          <p14:tracePt t="220192" x="7027863" y="4044950"/>
          <p14:tracePt t="220207" x="7037388" y="4044950"/>
          <p14:tracePt t="220224" x="7054850" y="4044950"/>
          <p14:tracePt t="220241" x="7089775" y="4044950"/>
          <p14:tracePt t="220257" x="7108825" y="4027488"/>
          <p14:tracePt t="220274" x="7116763" y="4017963"/>
          <p14:tracePt t="220366" x="7126288" y="4017963"/>
          <p14:tracePt t="220390" x="7143750" y="4017963"/>
          <p14:tracePt t="220404" x="7153275" y="4017963"/>
          <p14:tracePt t="220420" x="7161213" y="4017963"/>
          <p14:tracePt t="220428" x="7170738" y="4017963"/>
          <p14:tracePt t="220444" x="7180263" y="4017963"/>
          <p14:tracePt t="220622" x="7180263" y="4000500"/>
          <p14:tracePt t="220630" x="7188200" y="4000500"/>
          <p14:tracePt t="220641" x="7188200" y="3990975"/>
          <p14:tracePt t="220668" x="7197725" y="3990975"/>
          <p14:tracePt t="221218" x="7188200" y="3990975"/>
          <p14:tracePt t="221232" x="7180263" y="3990975"/>
          <p14:tracePt t="221248" x="7170738" y="3990975"/>
          <p14:tracePt t="221256" x="7161213" y="3983038"/>
          <p14:tracePt t="221272" x="7153275" y="3983038"/>
          <p14:tracePt t="221278" x="7126288" y="3983038"/>
          <p14:tracePt t="221291" x="7108825" y="3983038"/>
          <p14:tracePt t="221308" x="7062788" y="3983038"/>
          <p14:tracePt t="221325" x="7018338" y="3983038"/>
          <p14:tracePt t="221341" x="6946900" y="3983038"/>
          <p14:tracePt t="221358" x="6911975" y="3990975"/>
          <p14:tracePt t="221374" x="6867525" y="3990975"/>
          <p14:tracePt t="221391" x="6831013" y="4000500"/>
          <p14:tracePt t="221408" x="6786563" y="4017963"/>
          <p14:tracePt t="221425" x="6751638" y="4027488"/>
          <p14:tracePt t="221441" x="6705600" y="4044950"/>
          <p14:tracePt t="221458" x="6634163" y="4062413"/>
          <p14:tracePt t="221474" x="6599238" y="4071938"/>
          <p14:tracePt t="221491" x="6562725" y="4089400"/>
          <p14:tracePt t="221508" x="6554788" y="4089400"/>
          <p14:tracePt t="221525" x="6537325" y="4098925"/>
          <p14:tracePt t="221541" x="6527800" y="4098925"/>
          <p14:tracePt t="221558" x="6518275" y="4098925"/>
          <p14:tracePt t="221574" x="6500813" y="4098925"/>
          <p14:tracePt t="221591" x="6473825" y="4098925"/>
          <p14:tracePt t="221595" x="6456363" y="4098925"/>
          <p14:tracePt t="221608" x="6438900" y="4108450"/>
          <p14:tracePt t="221625" x="6394450" y="4125913"/>
          <p14:tracePt t="221641" x="6357938" y="4133850"/>
          <p14:tracePt t="221657" x="6276975" y="4143375"/>
          <p14:tracePt t="221674" x="6242050" y="4152900"/>
          <p14:tracePt t="221691" x="6197600" y="4152900"/>
          <p14:tracePt t="221708" x="6170613" y="4152900"/>
          <p14:tracePt t="221725" x="6134100" y="4152900"/>
          <p14:tracePt t="221741" x="6089650" y="4152900"/>
          <p14:tracePt t="221758" x="6037263" y="4152900"/>
          <p14:tracePt t="221774" x="6000750" y="4152900"/>
          <p14:tracePt t="221791" x="5956300" y="4152900"/>
          <p14:tracePt t="221808" x="5946775" y="4143375"/>
          <p14:tracePt t="221824" x="5929313" y="4143375"/>
          <p14:tracePt t="221857" x="5919788" y="4143375"/>
          <p14:tracePt t="221897" x="5911850" y="4143375"/>
          <p14:tracePt t="221914" x="5902325" y="4143375"/>
          <p14:tracePt t="221920" x="5894388" y="4143375"/>
          <p14:tracePt t="221928" x="5884863" y="4143375"/>
          <p14:tracePt t="221944" x="5875338" y="4143375"/>
          <p14:tracePt t="221961" x="5867400" y="4143375"/>
          <p14:tracePt t="221975" x="5857875" y="4143375"/>
          <p14:tracePt t="221991" x="5848350" y="4143375"/>
          <p14:tracePt t="222008" x="5840413" y="4143375"/>
          <p14:tracePt t="222025" x="5822950" y="4143375"/>
          <p14:tracePt t="222041" x="5813425" y="4143375"/>
          <p14:tracePt t="222058" x="5786438" y="4143375"/>
          <p14:tracePt t="222075" x="5759450" y="4143375"/>
          <p14:tracePt t="222091" x="5732463" y="4143375"/>
          <p14:tracePt t="222094" x="5724525" y="4143375"/>
          <p14:tracePt t="222108" x="5705475" y="4143375"/>
          <p14:tracePt t="222125" x="5697538" y="4143375"/>
          <p14:tracePt t="222141" x="5670550" y="4143375"/>
          <p14:tracePt t="222158" x="5653088" y="4143375"/>
          <p14:tracePt t="222175" x="5616575" y="4152900"/>
          <p14:tracePt t="222192" x="5599113" y="4152900"/>
          <p14:tracePt t="222208" x="5581650" y="4152900"/>
          <p14:tracePt t="222225" x="5545138" y="4152900"/>
          <p14:tracePt t="222241" x="5518150" y="4160838"/>
          <p14:tracePt t="222258" x="5473700" y="4170363"/>
          <p14:tracePt t="222275" x="5438775" y="4170363"/>
          <p14:tracePt t="222291" x="5402263" y="4179888"/>
          <p14:tracePt t="222308" x="5340350" y="4197350"/>
          <p14:tracePt t="222325" x="5303838" y="4205288"/>
          <p14:tracePt t="222341" x="5259388" y="4224338"/>
          <p14:tracePt t="222358" x="5214938" y="4232275"/>
          <p14:tracePt t="222375" x="5180013" y="4251325"/>
          <p14:tracePt t="222391" x="5133975" y="4251325"/>
          <p14:tracePt t="222408" x="5081588" y="4259263"/>
          <p14:tracePt t="222425" x="5045075" y="4259263"/>
          <p14:tracePt t="222441" x="4991100" y="4259263"/>
          <p14:tracePt t="222458" x="4938713" y="4259263"/>
          <p14:tracePt t="222475" x="4875213" y="4259263"/>
          <p14:tracePt t="222491" x="4822825" y="4251325"/>
          <p14:tracePt t="222508" x="4741863" y="4251325"/>
          <p14:tracePt t="222525" x="4705350" y="4251325"/>
          <p14:tracePt t="222541" x="4679950" y="4251325"/>
          <p14:tracePt t="222558" x="4652963" y="4251325"/>
          <p14:tracePt t="222575" x="4625975" y="4251325"/>
          <p14:tracePt t="222591" x="4589463" y="4251325"/>
          <p14:tracePt t="222595" x="4572000" y="4251325"/>
          <p14:tracePt t="222608" x="4545013" y="4259263"/>
          <p14:tracePt t="222625" x="4456113" y="4259263"/>
          <p14:tracePt t="222641" x="4367213" y="4259263"/>
          <p14:tracePt t="222658" x="4259263" y="4251325"/>
          <p14:tracePt t="222675" x="4125913" y="4241800"/>
          <p14:tracePt t="222691" x="3990975" y="4241800"/>
          <p14:tracePt t="222708" x="3884613" y="4241800"/>
          <p14:tracePt t="222725" x="3795713" y="4251325"/>
          <p14:tracePt t="222741" x="3714750" y="4259263"/>
          <p14:tracePt t="222758" x="3652838" y="4268788"/>
          <p14:tracePt t="222775" x="3571875" y="4286250"/>
          <p14:tracePt t="222791" x="3509963" y="4303713"/>
          <p14:tracePt t="222808" x="3455988" y="4313238"/>
          <p14:tracePt t="222824" x="3402013" y="4330700"/>
          <p14:tracePt t="222841" x="3357563" y="4330700"/>
          <p14:tracePt t="222858" x="3348038" y="4340225"/>
          <p14:tracePt t="222874" x="3330575" y="4340225"/>
          <p14:tracePt t="222892" x="3322638" y="4340225"/>
          <p14:tracePt t="222908" x="3286125" y="4340225"/>
          <p14:tracePt t="222925" x="3241675" y="4330700"/>
          <p14:tracePt t="222942" x="3187700" y="4313238"/>
          <p14:tracePt t="222958" x="3152775" y="4313238"/>
          <p14:tracePt t="222975" x="3125788" y="4295775"/>
          <p14:tracePt t="222992" x="3108325" y="4286250"/>
          <p14:tracePt t="223008" x="3098800" y="4276725"/>
          <p14:tracePt t="223025" x="3098800" y="4268788"/>
          <p14:tracePt t="223041" x="3089275" y="4259263"/>
          <p14:tracePt t="223058" x="3081338" y="4251325"/>
          <p14:tracePt t="223075" x="3081338" y="4241800"/>
          <p14:tracePt t="223092" x="3081338" y="4232275"/>
          <p14:tracePt t="223112" x="3081338" y="4224338"/>
          <p14:tracePt t="223128" x="3071813" y="4214813"/>
          <p14:tracePt t="223142" x="3071813" y="4205288"/>
          <p14:tracePt t="223158" x="3062288" y="4197350"/>
          <p14:tracePt t="223175" x="3062288" y="4187825"/>
          <p14:tracePt t="223192" x="3044825" y="4170363"/>
          <p14:tracePt t="223208" x="3036888" y="4170363"/>
          <p14:tracePt t="223225" x="3036888" y="4160838"/>
          <p14:tracePt t="223322" x="3027363" y="4160838"/>
          <p14:tracePt t="223406" x="3017838" y="4160838"/>
          <p14:tracePt t="223600" x="3027363" y="4170363"/>
          <p14:tracePt t="223620" x="3044825" y="4179888"/>
          <p14:tracePt t="223630" x="3062288" y="4187825"/>
          <p14:tracePt t="223641" x="3081338" y="4197350"/>
          <p14:tracePt t="223658" x="3125788" y="4205288"/>
          <p14:tracePt t="223674" x="3179763" y="4224338"/>
          <p14:tracePt t="223691" x="3276600" y="4232275"/>
          <p14:tracePt t="223708" x="3348038" y="4232275"/>
          <p14:tracePt t="223725" x="3429000" y="4232275"/>
          <p14:tracePt t="223742" x="3500438" y="4241800"/>
          <p14:tracePt t="223758" x="3608388" y="4259263"/>
          <p14:tracePt t="223775" x="3714750" y="4268788"/>
          <p14:tracePt t="223792" x="3840163" y="4286250"/>
          <p14:tracePt t="223808" x="4037013" y="4303713"/>
          <p14:tracePt t="223825" x="4179888" y="4322763"/>
          <p14:tracePt t="223841" x="4322763" y="4340225"/>
          <p14:tracePt t="223858" x="4465638" y="4340225"/>
          <p14:tracePt t="223875" x="4633913" y="4330700"/>
          <p14:tracePt t="223892" x="4803775" y="4313238"/>
          <p14:tracePt t="223909" x="4973638" y="4268788"/>
          <p14:tracePt t="223925" x="5180013" y="4251325"/>
          <p14:tracePt t="223942" x="5303838" y="4232275"/>
          <p14:tracePt t="223958" x="5402263" y="4232275"/>
          <p14:tracePt t="223975" x="5491163" y="4224338"/>
          <p14:tracePt t="223992" x="5554663" y="4214813"/>
          <p14:tracePt t="224009" x="5608638" y="4214813"/>
          <p14:tracePt t="224025" x="5661025" y="4205288"/>
          <p14:tracePt t="224042" x="5786438" y="4179888"/>
          <p14:tracePt t="224058" x="5911850" y="4125913"/>
          <p14:tracePt t="224075" x="6072188" y="4081463"/>
          <p14:tracePt t="224092" x="6232525" y="4027488"/>
          <p14:tracePt t="224095" x="6323013" y="4000500"/>
          <p14:tracePt t="224109" x="6483350" y="3938588"/>
          <p14:tracePt t="224125" x="6572250" y="3911600"/>
          <p14:tracePt t="224142" x="6813550" y="3830638"/>
          <p14:tracePt t="224158" x="6956425" y="3803650"/>
          <p14:tracePt t="224175" x="7045325" y="3786188"/>
          <p14:tracePt t="224192" x="7108825" y="3776663"/>
          <p14:tracePt t="224209" x="7170738" y="3768725"/>
          <p14:tracePt t="224225" x="7188200" y="3759200"/>
          <p14:tracePt t="224242" x="7251700" y="3759200"/>
          <p14:tracePt t="224258" x="7286625" y="3759200"/>
          <p14:tracePt t="224275" x="7340600" y="3751263"/>
          <p14:tracePt t="224292" x="7394575" y="3751263"/>
          <p14:tracePt t="224309" x="7446963" y="3741738"/>
          <p14:tracePt t="224325" x="7518400" y="3724275"/>
          <p14:tracePt t="224341" x="7581900" y="3714750"/>
          <p14:tracePt t="224358" x="7599363" y="3705225"/>
          <p14:tracePt t="224375" x="7608888" y="3705225"/>
          <p14:tracePt t="224474" x="7626350" y="3714750"/>
          <p14:tracePt t="224490" x="7626350" y="3724275"/>
          <p14:tracePt t="224496" x="7634288" y="3724275"/>
          <p14:tracePt t="224509" x="7634288" y="3732213"/>
          <p14:tracePt t="224525" x="7634288" y="3741738"/>
          <p14:tracePt t="224542" x="7643813" y="3751263"/>
          <p14:tracePt t="224559" x="7643813" y="3768725"/>
          <p14:tracePt t="224575" x="7653338" y="3776663"/>
          <p14:tracePt t="224609" x="7653338" y="3795713"/>
          <p14:tracePt t="224625" x="7661275" y="3795713"/>
          <p14:tracePt t="224642" x="7661275" y="3803650"/>
          <p14:tracePt t="224682" x="7661275" y="3813175"/>
          <p14:tracePt t="224790" x="7661275" y="3822700"/>
          <p14:tracePt t="224798" x="7661275" y="3830638"/>
          <p14:tracePt t="224814" x="7653338" y="3840163"/>
          <p14:tracePt t="224830" x="7643813" y="3848100"/>
          <p14:tracePt t="224845" x="7634288" y="3857625"/>
          <p14:tracePt t="224859" x="7634288" y="3867150"/>
          <p14:tracePt t="224875" x="7616825" y="3875088"/>
          <p14:tracePt t="224892" x="7599363" y="3884613"/>
          <p14:tracePt t="224909" x="7572375" y="3894138"/>
          <p14:tracePt t="224925" x="7527925" y="3894138"/>
          <p14:tracePt t="224942" x="7483475" y="3902075"/>
          <p14:tracePt t="224959" x="7429500" y="3902075"/>
          <p14:tracePt t="224975" x="7367588" y="3902075"/>
          <p14:tracePt t="224992" x="7286625" y="3911600"/>
          <p14:tracePt t="225009" x="7224713" y="3929063"/>
          <p14:tracePt t="225025" x="7180263" y="3946525"/>
          <p14:tracePt t="225042" x="7153275" y="3946525"/>
          <p14:tracePt t="225059" x="7126288" y="3946525"/>
          <p14:tracePt t="225075" x="7099300" y="3946525"/>
          <p14:tracePt t="225092" x="7045325" y="3946525"/>
          <p14:tracePt t="225109" x="7010400" y="3938588"/>
          <p14:tracePt t="225126" x="6973888" y="3938588"/>
          <p14:tracePt t="225142" x="6946900" y="3919538"/>
          <p14:tracePt t="225159" x="6902450" y="3911600"/>
          <p14:tracePt t="225175" x="6867525" y="3911600"/>
          <p14:tracePt t="225192" x="6813550" y="3911600"/>
          <p14:tracePt t="225209" x="6732588" y="3911600"/>
          <p14:tracePt t="225225" x="6680200" y="3919538"/>
          <p14:tracePt t="225242" x="6608763" y="3938588"/>
          <p14:tracePt t="225259" x="6537325" y="3938588"/>
          <p14:tracePt t="225276" x="6446838" y="3938588"/>
          <p14:tracePt t="225292" x="6348413" y="3929063"/>
          <p14:tracePt t="225309" x="6259513" y="3929063"/>
          <p14:tracePt t="225326" x="6108700" y="3938588"/>
          <p14:tracePt t="225342" x="6018213" y="3946525"/>
          <p14:tracePt t="225359" x="5919788" y="3965575"/>
          <p14:tracePt t="225375" x="5822950" y="3965575"/>
          <p14:tracePt t="225392" x="5705475" y="3956050"/>
          <p14:tracePt t="225409" x="5608638" y="3956050"/>
          <p14:tracePt t="225426" x="5465763" y="3946525"/>
          <p14:tracePt t="225442" x="5375275" y="3929063"/>
          <p14:tracePt t="225458" x="5286375" y="3911600"/>
          <p14:tracePt t="225475" x="5205413" y="3894138"/>
          <p14:tracePt t="225492" x="5143500" y="3884613"/>
          <p14:tracePt t="225509" x="5054600" y="3875088"/>
          <p14:tracePt t="225525" x="5010150" y="3875088"/>
          <p14:tracePt t="225542" x="4965700" y="3867150"/>
          <p14:tracePt t="225559" x="4929188" y="3857625"/>
          <p14:tracePt t="225576" x="4894263" y="3857625"/>
          <p14:tracePt t="225592" x="4840288" y="3857625"/>
          <p14:tracePt t="225609" x="4759325" y="3857625"/>
          <p14:tracePt t="225625" x="4687888" y="3857625"/>
          <p14:tracePt t="225642" x="4625975" y="3857625"/>
          <p14:tracePt t="225659" x="4545013" y="3867150"/>
          <p14:tracePt t="225676" x="4465638" y="3884613"/>
          <p14:tracePt t="225692" x="4402138" y="3894138"/>
          <p14:tracePt t="225708" x="4357688" y="3894138"/>
          <p14:tracePt t="225725" x="4322763" y="3894138"/>
          <p14:tracePt t="225742" x="4303713" y="3894138"/>
          <p14:tracePt t="225759" x="4295775" y="3894138"/>
          <p14:tracePt t="225775" x="4276725" y="3894138"/>
          <p14:tracePt t="225792" x="4259263" y="3894138"/>
          <p14:tracePt t="225809" x="4232275" y="3894138"/>
          <p14:tracePt t="225825" x="4197350" y="3894138"/>
          <p14:tracePt t="225842" x="4125913" y="3894138"/>
          <p14:tracePt t="225858" x="4089400" y="3902075"/>
          <p14:tracePt t="225875" x="4054475" y="3902075"/>
          <p14:tracePt t="225892" x="4027488" y="3911600"/>
          <p14:tracePt t="225909" x="4017963" y="3919538"/>
          <p14:tracePt t="225925" x="4010025" y="3919538"/>
          <p14:tracePt t="225942" x="4000500" y="3919538"/>
          <p14:tracePt t="225959" x="3990975" y="3919538"/>
          <p14:tracePt t="225976" x="3983038" y="3919538"/>
          <p14:tracePt t="225992" x="3973513" y="3919538"/>
          <p14:tracePt t="226009" x="3973513" y="3929063"/>
          <p14:tracePt t="226026" x="3956050" y="3929063"/>
          <p14:tracePt t="226042" x="3946525" y="3938588"/>
          <p14:tracePt t="226059" x="3929063" y="3938588"/>
          <p14:tracePt t="226075" x="3919538" y="3946525"/>
          <p14:tracePt t="226093" x="3902075" y="3956050"/>
          <p14:tracePt t="226109" x="3875088" y="3973513"/>
          <p14:tracePt t="226126" x="3848100" y="3983038"/>
          <p14:tracePt t="226142" x="3830638" y="3990975"/>
          <p14:tracePt t="226159" x="3822700" y="4000500"/>
          <p14:tracePt t="226175" x="3795713" y="4010025"/>
          <p14:tracePt t="226192" x="3776663" y="4017963"/>
          <p14:tracePt t="226209" x="3751263" y="4027488"/>
          <p14:tracePt t="226226" x="3714750" y="4037013"/>
          <p14:tracePt t="226243" x="3643313" y="4054475"/>
          <p14:tracePt t="226259" x="3616325" y="4062413"/>
          <p14:tracePt t="226275" x="3500438" y="4089400"/>
          <p14:tracePt t="226292" x="3438525" y="4116388"/>
          <p14:tracePt t="226309" x="3394075" y="4125913"/>
          <p14:tracePt t="226326" x="3375025" y="4133850"/>
          <p14:tracePt t="226342" x="3367088" y="4143375"/>
          <p14:tracePt t="226438" x="3348038" y="4152900"/>
          <p14:tracePt t="226446" x="3340100" y="4152900"/>
          <p14:tracePt t="226454" x="3330575" y="4152900"/>
          <p14:tracePt t="226462" x="3322638" y="4152900"/>
          <p14:tracePt t="226476" x="3303588" y="4152900"/>
          <p14:tracePt t="226492" x="3295650" y="4160838"/>
          <p14:tracePt t="226509" x="3286125" y="4160838"/>
          <p14:tracePt t="226608" x="3276600" y="4170363"/>
          <p14:tracePt t="226624" x="3268663" y="4179888"/>
          <p14:tracePt t="226633" x="3259138" y="4179888"/>
          <p14:tracePt t="226648" x="3251200" y="4179888"/>
          <p14:tracePt t="226662" x="3241675" y="4179888"/>
          <p14:tracePt t="226676" x="3232150" y="4179888"/>
          <p14:tracePt t="226693" x="3224213" y="4179888"/>
          <p14:tracePt t="226709" x="3214688" y="4179888"/>
          <p14:tracePt t="226726" x="3197225" y="4179888"/>
          <p14:tracePt t="226742" x="3187700" y="4179888"/>
          <p14:tracePt t="226759" x="3179763" y="4179888"/>
          <p14:tracePt t="226776" x="3170238" y="4179888"/>
          <p14:tracePt t="226792" x="3160713" y="4179888"/>
          <p14:tracePt t="227064" x="3152775" y="4170363"/>
          <p14:tracePt t="227072" x="3143250" y="4160838"/>
          <p14:tracePt t="227080" x="3133725" y="4160838"/>
          <p14:tracePt t="227092" x="3125788" y="4152900"/>
          <p14:tracePt t="227109" x="3108325" y="4143375"/>
          <p14:tracePt t="227112" x="3098800" y="4133850"/>
          <p14:tracePt t="227126" x="3071813" y="4125913"/>
          <p14:tracePt t="227142" x="3044825" y="4108450"/>
          <p14:tracePt t="227159" x="3017838" y="4098925"/>
          <p14:tracePt t="227176" x="3000375" y="4089400"/>
          <p14:tracePt t="227192" x="2990850" y="4089400"/>
          <p14:tracePt t="227209" x="2982913" y="4089400"/>
          <p14:tracePt t="227468" x="2990850" y="4089400"/>
          <p14:tracePt t="227482" x="3000375" y="4089400"/>
          <p14:tracePt t="227506" x="3009900" y="4089400"/>
          <p14:tracePt t="227584" x="3009900" y="4098925"/>
          <p14:tracePt t="227590" x="3009900" y="4108450"/>
          <p14:tracePt t="227607" x="3009900" y="4116388"/>
          <p14:tracePt t="227622" x="3009900" y="4125913"/>
          <p14:tracePt t="227646" x="3009900" y="4133850"/>
          <p14:tracePt t="227661" x="3009900" y="4143375"/>
          <p14:tracePt t="227837" x="2990850" y="4143375"/>
          <p14:tracePt t="227845" x="2990850" y="4133850"/>
          <p14:tracePt t="227853" x="2982913" y="4133850"/>
          <p14:tracePt t="227861" x="2965450" y="4133850"/>
          <p14:tracePt t="227878" x="2955925" y="4133850"/>
          <p14:tracePt t="227893" x="2938463" y="4125913"/>
          <p14:tracePt t="227909" x="2928938" y="4116388"/>
          <p14:tracePt t="227926" x="2919413" y="4108450"/>
          <p14:tracePt t="227943" x="2911475" y="4098925"/>
          <p14:tracePt t="227959" x="2901950" y="4089400"/>
          <p14:tracePt t="227976" x="2894013" y="4089400"/>
          <p14:tracePt t="227993" x="2884488" y="4081463"/>
          <p14:tracePt t="228232" x="2874963" y="4071938"/>
          <p14:tracePt t="228418" x="2867025" y="4071938"/>
          <p14:tracePt t="228442" x="2857500" y="4071938"/>
          <p14:tracePt t="228450" x="2857500" y="4081463"/>
          <p14:tracePt t="228459" x="2847975" y="4081463"/>
          <p14:tracePt t="228476" x="2840038" y="4089400"/>
          <p14:tracePt t="228493" x="2830513" y="4089400"/>
          <p14:tracePt t="228509" x="2822575" y="4098925"/>
          <p14:tracePt t="229029" x="2813050" y="4098925"/>
          <p14:tracePt t="229045" x="2803525" y="4098925"/>
          <p14:tracePt t="229059" x="2795588" y="4098925"/>
          <p14:tracePt t="229075" x="2786063" y="4098925"/>
          <p14:tracePt t="229091" x="2776538" y="4098925"/>
          <p14:tracePt t="229099" x="2768600" y="4098925"/>
          <p14:tracePt t="229113" x="2759075" y="4098925"/>
          <p14:tracePt t="229129" x="2751138" y="4098925"/>
          <p14:tracePt t="229161" x="2741613" y="4098925"/>
          <p14:tracePt t="229169" x="2732088" y="4098925"/>
          <p14:tracePt t="229176" x="2724150" y="4098925"/>
          <p14:tracePt t="229193" x="2714625" y="4089400"/>
          <p14:tracePt t="229209" x="2705100" y="4089400"/>
          <p14:tracePt t="229226" x="2697163" y="4089400"/>
          <p14:tracePt t="229243" x="2687638" y="4081463"/>
          <p14:tracePt t="229259" x="2679700" y="4081463"/>
          <p14:tracePt t="229276" x="2670175" y="4071938"/>
          <p14:tracePt t="229293" x="2660650" y="4071938"/>
          <p14:tracePt t="229310" x="2652713" y="4071938"/>
          <p14:tracePt t="229594" x="2660650" y="4071938"/>
          <p14:tracePt t="229602" x="2670175" y="4081463"/>
          <p14:tracePt t="229610" x="2679700" y="4081463"/>
          <p14:tracePt t="229627" x="2697163" y="4098925"/>
          <p14:tracePt t="229643" x="2705100" y="4108450"/>
          <p14:tracePt t="229660" x="2714625" y="4116388"/>
          <p14:tracePt t="229676" x="2724150" y="4125913"/>
          <p14:tracePt t="229693" x="2741613" y="4133850"/>
          <p14:tracePt t="229710" x="2751138" y="4143375"/>
          <p14:tracePt t="229726" x="2759075" y="4143375"/>
          <p14:tracePt t="229858" x="2768600" y="4143375"/>
          <p14:tracePt t="229882" x="2786063" y="4143375"/>
          <p14:tracePt t="229896" x="2795588" y="4143375"/>
          <p14:tracePt t="229913" x="2803525" y="4152900"/>
          <p14:tracePt t="229920" x="2822575" y="4152900"/>
          <p14:tracePt t="229929" x="2830513" y="4152900"/>
          <p14:tracePt t="229943" x="2874963" y="4160838"/>
          <p14:tracePt t="229960" x="2911475" y="4179888"/>
          <p14:tracePt t="229977" x="2938463" y="4179888"/>
          <p14:tracePt t="229993" x="2965450" y="4197350"/>
          <p14:tracePt t="230010" x="2982913" y="4205288"/>
          <p14:tracePt t="230027" x="3017838" y="4214813"/>
          <p14:tracePt t="230043" x="3027363" y="4214813"/>
          <p14:tracePt t="230060" x="3054350" y="4232275"/>
          <p14:tracePt t="230076" x="3071813" y="4232275"/>
          <p14:tracePt t="230093" x="3081338" y="4232275"/>
          <p14:tracePt t="230190" x="3089275" y="4241800"/>
          <p14:tracePt t="230214" x="3098800" y="4251325"/>
          <p14:tracePt t="230222" x="3108325" y="4251325"/>
          <p14:tracePt t="230236" x="3116263" y="4259263"/>
          <p14:tracePt t="230246" x="3125788" y="4259263"/>
          <p14:tracePt t="230260" x="3143250" y="4259263"/>
          <p14:tracePt t="230277" x="3160713" y="4259263"/>
          <p14:tracePt t="230293" x="3187700" y="4259263"/>
          <p14:tracePt t="230310" x="3214688" y="4259263"/>
          <p14:tracePt t="230327" x="3241675" y="4251325"/>
          <p14:tracePt t="230343" x="3276600" y="4241800"/>
          <p14:tracePt t="230360" x="3322638" y="4241800"/>
          <p14:tracePt t="230377" x="3357563" y="4241800"/>
          <p14:tracePt t="230393" x="3411538" y="4241800"/>
          <p14:tracePt t="230410" x="3482975" y="4224338"/>
          <p14:tracePt t="230426" x="3581400" y="4205288"/>
          <p14:tracePt t="230443" x="3697288" y="4179888"/>
          <p14:tracePt t="230460" x="3857625" y="4116388"/>
          <p14:tracePt t="230477" x="4143375" y="3990975"/>
          <p14:tracePt t="230493" x="4313238" y="3929063"/>
          <p14:tracePt t="230510" x="4446588" y="3894138"/>
          <p14:tracePt t="230527" x="4527550" y="3875088"/>
          <p14:tracePt t="230543" x="4562475" y="3875088"/>
          <p14:tracePt t="230560" x="4572000" y="3875088"/>
          <p14:tracePt t="230577" x="4581525" y="3884613"/>
          <p14:tracePt t="230593" x="4589463" y="3894138"/>
          <p14:tracePt t="230610" x="4598988" y="3902075"/>
          <p14:tracePt t="230626" x="4608513" y="3929063"/>
          <p14:tracePt t="230643" x="4625975" y="3938588"/>
          <p14:tracePt t="230660" x="4643438" y="3946525"/>
          <p14:tracePt t="230677" x="4670425" y="3956050"/>
          <p14:tracePt t="230710" x="4670425" y="3965575"/>
          <p14:tracePt t="230740" x="4679950" y="3965575"/>
          <p14:tracePt t="230756" x="4697413" y="3973513"/>
          <p14:tracePt t="230763" x="4697413" y="3983038"/>
          <p14:tracePt t="230777" x="4705350" y="3983038"/>
          <p14:tracePt t="230794" x="4714875" y="3983038"/>
          <p14:tracePt t="230809" x="4732338" y="3990975"/>
          <p14:tracePt t="230934" x="4724400" y="3990975"/>
          <p14:tracePt t="230948" x="4714875" y="3990975"/>
          <p14:tracePt t="231064" x="4697413" y="3990975"/>
          <p14:tracePt t="231080" x="4687888" y="3990975"/>
          <p14:tracePt t="231088" x="4679950" y="3990975"/>
          <p14:tracePt t="231104" x="4670425" y="3990975"/>
          <p14:tracePt t="231119" x="4660900" y="3990975"/>
          <p14:tracePt t="231196" x="4652963" y="3990975"/>
          <p14:tracePt t="231212" x="4643438" y="3990975"/>
          <p14:tracePt t="231220" x="4643438" y="4000500"/>
          <p14:tracePt t="231227" x="4633913" y="4000500"/>
          <p14:tracePt t="231243" x="4625975" y="4017963"/>
          <p14:tracePt t="231260" x="4608513" y="4027488"/>
          <p14:tracePt t="231277" x="4581525" y="4054475"/>
          <p14:tracePt t="231293" x="4545013" y="4081463"/>
          <p14:tracePt t="231310" x="4500563" y="4108450"/>
          <p14:tracePt t="231327" x="4465638" y="4143375"/>
          <p14:tracePt t="231343" x="4419600" y="4170363"/>
          <p14:tracePt t="231360" x="4419600" y="4179888"/>
          <p14:tracePt t="231630" x="4411663" y="4179888"/>
          <p14:tracePt t="231652" x="4402138" y="4170363"/>
          <p14:tracePt t="231668" x="4402138" y="4160838"/>
          <p14:tracePt t="231676" x="4394200" y="4160838"/>
          <p14:tracePt t="231684" x="4384675" y="4160838"/>
          <p14:tracePt t="231693" x="4384675" y="4152900"/>
          <p14:tracePt t="231710" x="4375150" y="4152900"/>
          <p14:tracePt t="231727" x="4375150" y="4133850"/>
          <p14:tracePt t="231875" x="4367213" y="4133850"/>
          <p14:tracePt t="231892" x="4357688" y="4143375"/>
          <p14:tracePt t="231900" x="4348163" y="4143375"/>
          <p14:tracePt t="231924" x="4340225" y="4152900"/>
          <p14:tracePt t="231938" x="4330700" y="4152900"/>
          <p14:tracePt t="231954" x="4322763" y="4152900"/>
          <p14:tracePt t="231963" x="4313238" y="4152900"/>
          <p14:tracePt t="231979" x="4303713" y="4152900"/>
          <p14:tracePt t="231994" x="4295775" y="4152900"/>
          <p14:tracePt t="232062" x="4286250" y="4160838"/>
          <p14:tracePt t="232078" x="4268788" y="4179888"/>
          <p14:tracePt t="232086" x="4251325" y="4197350"/>
          <p14:tracePt t="232094" x="4251325" y="4205288"/>
          <p14:tracePt t="232110" x="4232275" y="4214813"/>
          <p14:tracePt t="232127" x="4232275" y="4224338"/>
          <p14:tracePt t="232318" x="4241800" y="4224338"/>
          <p14:tracePt t="232326" x="4241800" y="4214813"/>
          <p14:tracePt t="232388" x="4251325" y="4205288"/>
          <p14:tracePt t="232404" x="4259263" y="4197350"/>
          <p14:tracePt t="232418" x="4268788" y="4187825"/>
          <p14:tracePt t="232426" x="4276725" y="4187825"/>
          <p14:tracePt t="232434" x="4286250" y="4179888"/>
          <p14:tracePt t="232444" x="4286250" y="4170363"/>
          <p14:tracePt t="232460" x="4295775" y="4160838"/>
          <p14:tracePt t="232477" x="4313238" y="4152900"/>
          <p14:tracePt t="232494" x="4313238" y="4143375"/>
          <p14:tracePt t="232534" x="4313238" y="4133850"/>
          <p14:tracePt t="232550" x="4313238" y="4125913"/>
          <p14:tracePt t="232566" x="4313238" y="4116388"/>
          <p14:tracePt t="232582" x="4313238" y="4098925"/>
          <p14:tracePt t="232597" x="4303713" y="4089400"/>
          <p14:tracePt t="232613" x="4295775" y="4081463"/>
          <p14:tracePt t="232630" x="4286250" y="4071938"/>
          <p14:tracePt t="232644" x="4268788" y="4071938"/>
          <p14:tracePt t="232660" x="4259263" y="4062413"/>
          <p14:tracePt t="232677" x="4251325" y="4062413"/>
          <p14:tracePt t="232694" x="4241800" y="4062413"/>
          <p14:tracePt t="232711" x="4232275" y="4054475"/>
          <p14:tracePt t="232727" x="4224338" y="4054475"/>
          <p14:tracePt t="232744" x="4214813" y="4054475"/>
          <p14:tracePt t="232806" x="4205288" y="4054475"/>
          <p14:tracePt t="233023" x="4214813" y="4054475"/>
          <p14:tracePt t="233030" x="4224338" y="4054475"/>
          <p14:tracePt t="233044" x="4241800" y="4054475"/>
          <p14:tracePt t="233060" x="4251325" y="4054475"/>
          <p14:tracePt t="233077" x="4259263" y="4054475"/>
          <p14:tracePt t="233094" x="4268788" y="4054475"/>
          <p14:tracePt t="233110" x="4276725" y="4054475"/>
          <p14:tracePt t="233127" x="4303713" y="4054475"/>
          <p14:tracePt t="233144" x="4340225" y="4054475"/>
          <p14:tracePt t="233161" x="4394200" y="4054475"/>
          <p14:tracePt t="233163" x="4429125" y="4054475"/>
          <p14:tracePt t="233177" x="4518025" y="4037013"/>
          <p14:tracePt t="233194" x="4633913" y="4000500"/>
          <p14:tracePt t="233211" x="4795838" y="3946525"/>
          <p14:tracePt t="233227" x="4983163" y="3884613"/>
          <p14:tracePt t="233244" x="5197475" y="3830638"/>
          <p14:tracePt t="233261" x="5402263" y="3768725"/>
          <p14:tracePt t="233277" x="5562600" y="3724275"/>
          <p14:tracePt t="233294" x="5724525" y="3687763"/>
          <p14:tracePt t="233311" x="5751513" y="3687763"/>
          <p14:tracePt t="233328" x="5759450" y="3687763"/>
          <p14:tracePt t="233361" x="5759450" y="3732213"/>
          <p14:tracePt t="233377" x="5759450" y="3768725"/>
          <p14:tracePt t="233394" x="5759450" y="3795713"/>
          <p14:tracePt t="233411" x="5768975" y="3830638"/>
          <p14:tracePt t="233427" x="5776913" y="3840163"/>
          <p14:tracePt t="233444" x="5776913" y="3867150"/>
          <p14:tracePt t="233461" x="5776913" y="3929063"/>
          <p14:tracePt t="233477" x="5776913" y="3965575"/>
          <p14:tracePt t="233494" x="5776913" y="4000500"/>
          <p14:tracePt t="233510" x="5776913" y="4027488"/>
          <p14:tracePt t="233527" x="5776913" y="4044950"/>
          <p14:tracePt t="233544" x="5776913" y="4062413"/>
          <p14:tracePt t="233561" x="5776913" y="4081463"/>
          <p14:tracePt t="233577" x="5776913" y="4108450"/>
          <p14:tracePt t="233594" x="5786438" y="4152900"/>
          <p14:tracePt t="233610" x="5803900" y="4187825"/>
          <p14:tracePt t="233627" x="5813425" y="4214813"/>
          <p14:tracePt t="233644" x="5822950" y="4224338"/>
          <p14:tracePt t="233661" x="5822950" y="4232275"/>
          <p14:tracePt t="233677" x="5830888" y="4251325"/>
          <p14:tracePt t="233694" x="5848350" y="4259263"/>
          <p14:tracePt t="233711" x="5867400" y="4276725"/>
          <p14:tracePt t="233727" x="5875338" y="4286250"/>
          <p14:tracePt t="233744" x="5884863" y="4286250"/>
          <p14:tracePt t="233761" x="5894388" y="4286250"/>
          <p14:tracePt t="233777" x="5902325" y="4286250"/>
          <p14:tracePt t="233794" x="5911850" y="4286250"/>
          <p14:tracePt t="233811" x="5929313" y="4286250"/>
          <p14:tracePt t="233827" x="5946775" y="4286250"/>
          <p14:tracePt t="233844" x="5973763" y="4286250"/>
          <p14:tracePt t="233860" x="6000750" y="4276725"/>
          <p14:tracePt t="233877" x="6010275" y="4276725"/>
          <p14:tracePt t="234214" x="6010275" y="4268788"/>
          <p14:tracePt t="234220" x="6000750" y="4268788"/>
          <p14:tracePt t="234229" x="5991225" y="4259263"/>
          <p14:tracePt t="234244" x="5983288" y="4251325"/>
          <p14:tracePt t="234261" x="5965825" y="4241800"/>
          <p14:tracePt t="234277" x="5956300" y="4232275"/>
          <p14:tracePt t="234294" x="5946775" y="4224338"/>
          <p14:tracePt t="234311" x="5938838" y="4214813"/>
          <p14:tracePt t="234327" x="5929313" y="4214813"/>
          <p14:tracePt t="234344" x="5911850" y="4205288"/>
          <p14:tracePt t="234361" x="5902325" y="4205288"/>
          <p14:tracePt t="234378" x="5884863" y="4197350"/>
          <p14:tracePt t="234394" x="5875338" y="4197350"/>
          <p14:tracePt t="234411" x="5857875" y="4197350"/>
          <p14:tracePt t="234427" x="5848350" y="4187825"/>
          <p14:tracePt t="234444" x="5830888" y="4187825"/>
          <p14:tracePt t="234461" x="5813425" y="4179888"/>
          <p14:tracePt t="234478" x="5803900" y="4179888"/>
          <p14:tracePt t="234494" x="5795963" y="4170363"/>
          <p14:tracePt t="234511" x="5786438" y="4170363"/>
          <p14:tracePt t="234527" x="5776913" y="4160838"/>
          <p14:tracePt t="234544" x="5759450" y="4152900"/>
          <p14:tracePt t="234561" x="5751513" y="4152900"/>
          <p14:tracePt t="234578" x="5741988" y="4143375"/>
          <p14:tracePt t="234594" x="5732463" y="4133850"/>
          <p14:tracePt t="234611" x="5724525" y="4133850"/>
          <p14:tracePt t="234628" x="5715000" y="4133850"/>
          <p14:tracePt t="234645" x="5697538" y="4125913"/>
          <p14:tracePt t="234661" x="5688013" y="4125913"/>
          <p14:tracePt t="234664" x="5680075" y="4125913"/>
          <p14:tracePt t="234679" x="5670550" y="4125913"/>
          <p14:tracePt t="234694" x="5661025" y="4125913"/>
          <p14:tracePt t="234711" x="5653088" y="4125913"/>
          <p14:tracePt t="234727" x="5643563" y="4125913"/>
          <p14:tracePt t="234856" x="5643563" y="4133850"/>
          <p14:tracePt t="234861" x="5661025" y="4143375"/>
          <p14:tracePt t="234869" x="5680075" y="4143375"/>
          <p14:tracePt t="234877" x="5697538" y="4152900"/>
          <p14:tracePt t="234894" x="5741988" y="4160838"/>
          <p14:tracePt t="234911" x="5795963" y="4187825"/>
          <p14:tracePt t="234928" x="5875338" y="4205288"/>
          <p14:tracePt t="234944" x="5938838" y="4214813"/>
          <p14:tracePt t="234961" x="6000750" y="4232275"/>
          <p14:tracePt t="234978" x="6089650" y="4251325"/>
          <p14:tracePt t="234994" x="6134100" y="4251325"/>
          <p14:tracePt t="235011" x="6161088" y="4259263"/>
          <p14:tracePt t="235027" x="6170613" y="4259263"/>
          <p14:tracePt t="235045" x="6188075" y="4268788"/>
          <p14:tracePt t="235061" x="6224588" y="4268788"/>
          <p14:tracePt t="235078" x="6251575" y="4268788"/>
          <p14:tracePt t="235094" x="6313488" y="4276725"/>
          <p14:tracePt t="235111" x="6367463" y="4295775"/>
          <p14:tracePt t="235128" x="6419850" y="4295775"/>
          <p14:tracePt t="235144" x="6483350" y="4313238"/>
          <p14:tracePt t="235161" x="6545263" y="4322763"/>
          <p14:tracePt t="235164" x="6572250" y="4330700"/>
          <p14:tracePt t="235178" x="6608763" y="4330700"/>
          <p14:tracePt t="235195" x="6670675" y="4357688"/>
          <p14:tracePt t="235211" x="6688138" y="4357688"/>
          <p14:tracePt t="235228" x="6751638" y="4375150"/>
          <p14:tracePt t="235244" x="6786563" y="4375150"/>
          <p14:tracePt t="235261" x="6823075" y="4367213"/>
          <p14:tracePt t="235278" x="6858000" y="4357688"/>
          <p14:tracePt t="235294" x="6902450" y="4340225"/>
          <p14:tracePt t="235311" x="6956425" y="4330700"/>
          <p14:tracePt t="235327" x="7081838" y="4295775"/>
          <p14:tracePt t="235344" x="7134225" y="4268788"/>
          <p14:tracePt t="235361" x="7197725" y="4251325"/>
          <p14:tracePt t="235377" x="7232650" y="4232275"/>
          <p14:tracePt t="235394" x="7259638" y="4232275"/>
          <p14:tracePt t="235411" x="7277100" y="4232275"/>
          <p14:tracePt t="235427" x="7331075" y="4232275"/>
          <p14:tracePt t="235444" x="7367588" y="4224338"/>
          <p14:tracePt t="235461" x="7412038" y="4205288"/>
          <p14:tracePt t="235478" x="7446963" y="4197350"/>
          <p14:tracePt t="235494" x="7473950" y="4179888"/>
          <p14:tracePt t="235511" x="7483475" y="4170363"/>
          <p14:tracePt t="235560" x="7483475" y="4160838"/>
          <p14:tracePt t="235566" x="7500938" y="4152900"/>
          <p14:tracePt t="235578" x="7518400" y="4143375"/>
          <p14:tracePt t="235595" x="7554913" y="4133850"/>
          <p14:tracePt t="235611" x="7581900" y="4116388"/>
          <p14:tracePt t="235628" x="7589838" y="4116388"/>
          <p14:tracePt t="235698" x="7589838" y="4108450"/>
          <p14:tracePt t="235706" x="7589838" y="4098925"/>
          <p14:tracePt t="235714" x="7589838" y="4089400"/>
          <p14:tracePt t="235730" x="7589838" y="4081463"/>
          <p14:tracePt t="235752" x="7589838" y="4071938"/>
          <p14:tracePt t="235768" x="7581900" y="4071938"/>
          <p14:tracePt t="236620" x="7581900" y="4062413"/>
          <p14:tracePt t="236626" x="7572375" y="4062413"/>
          <p14:tracePt t="236642" x="7562850" y="4054475"/>
          <p14:tracePt t="236650" x="7554913" y="4054475"/>
          <p14:tracePt t="236661" x="7545388" y="4054475"/>
          <p14:tracePt t="236678" x="7500938" y="4054475"/>
          <p14:tracePt t="236695" x="7466013" y="4054475"/>
          <p14:tracePt t="236698" x="7446963" y="4054475"/>
          <p14:tracePt t="236711" x="7429500" y="4054475"/>
          <p14:tracePt t="236728" x="7348538" y="4071938"/>
          <p14:tracePt t="236745" x="7296150" y="4071938"/>
          <p14:tracePt t="236761" x="7232650" y="4071938"/>
          <p14:tracePt t="236778" x="7161213" y="4071938"/>
          <p14:tracePt t="236795" x="7099300" y="4081463"/>
          <p14:tracePt t="236811" x="7010400" y="4089400"/>
          <p14:tracePt t="236828" x="6956425" y="4098925"/>
          <p14:tracePt t="236845" x="6902450" y="4098925"/>
          <p14:tracePt t="236861" x="6848475" y="4116388"/>
          <p14:tracePt t="236878" x="6786563" y="4125913"/>
          <p14:tracePt t="236894" x="6742113" y="4143375"/>
          <p14:tracePt t="236911" x="6705600" y="4152900"/>
          <p14:tracePt t="236928" x="6697663" y="4152900"/>
          <p14:tracePt t="236945" x="6688138" y="4152900"/>
          <p14:tracePt t="236962" x="6653213" y="4152900"/>
          <p14:tracePt t="236978" x="6608763" y="4152900"/>
          <p14:tracePt t="236995" x="6545263" y="4160838"/>
          <p14:tracePt t="237011" x="6446838" y="4179888"/>
          <p14:tracePt t="237028" x="6286500" y="4205288"/>
          <p14:tracePt t="237045" x="6188075" y="4224338"/>
          <p14:tracePt t="237062" x="6099175" y="4241800"/>
          <p14:tracePt t="237078" x="6018213" y="4251325"/>
          <p14:tracePt t="237095" x="5956300" y="4259263"/>
          <p14:tracePt t="237112" x="5902325" y="4268788"/>
          <p14:tracePt t="237129" x="5813425" y="4259263"/>
          <p14:tracePt t="237145" x="5768975" y="4241800"/>
          <p14:tracePt t="237162" x="5724525" y="4232275"/>
          <p14:tracePt t="237178" x="5680075" y="4205288"/>
          <p14:tracePt t="237195" x="5643563" y="4197350"/>
          <p14:tracePt t="237211" x="5608638" y="4179888"/>
          <p14:tracePt t="237228" x="5572125" y="4179888"/>
          <p14:tracePt t="237245" x="5545138" y="4170363"/>
          <p14:tracePt t="237262" x="5500688" y="4160838"/>
          <p14:tracePt t="237278" x="5465763" y="4160838"/>
          <p14:tracePt t="237295" x="5456238" y="4160838"/>
          <p14:tracePt t="237312" x="5429250" y="4160838"/>
          <p14:tracePt t="237329" x="5411788" y="4160838"/>
          <p14:tracePt t="237446" x="5394325" y="4160838"/>
          <p14:tracePt t="237454" x="5367338" y="4160838"/>
          <p14:tracePt t="237462" x="5340350" y="4160838"/>
          <p14:tracePt t="237478" x="5295900" y="4160838"/>
          <p14:tracePt t="237495" x="5241925" y="4160838"/>
          <p14:tracePt t="237512" x="5197475" y="4160838"/>
          <p14:tracePt t="237528" x="5160963" y="4160838"/>
          <p14:tracePt t="237545" x="5153025" y="4160838"/>
          <p14:tracePt t="237562" x="5116513" y="4160838"/>
          <p14:tracePt t="237578" x="5081588" y="4160838"/>
          <p14:tracePt t="237595" x="5045075" y="4160838"/>
          <p14:tracePt t="237612" x="5000625" y="4160838"/>
          <p14:tracePt t="237628" x="4965700" y="4160838"/>
          <p14:tracePt t="237645" x="4929188" y="4170363"/>
          <p14:tracePt t="237662" x="4902200" y="4170363"/>
          <p14:tracePt t="237678" x="4884738" y="4179888"/>
          <p14:tracePt t="237695" x="4875213" y="4179888"/>
          <p14:tracePt t="237712" x="4848225" y="4179888"/>
          <p14:tracePt t="237728" x="4830763" y="4179888"/>
          <p14:tracePt t="237745" x="4822825" y="4187825"/>
          <p14:tracePt t="237762" x="4813300" y="4187825"/>
          <p14:tracePt t="237779" x="4795838" y="4187825"/>
          <p14:tracePt t="237795" x="4786313" y="4187825"/>
          <p14:tracePt t="237812" x="4776788" y="4187825"/>
          <p14:tracePt t="237828" x="4768850" y="4187825"/>
          <p14:tracePt t="237845" x="4759325" y="4187825"/>
          <p14:tracePt t="237861" x="4741863" y="4187825"/>
          <p14:tracePt t="237878" x="4714875" y="4187825"/>
          <p14:tracePt t="237895" x="4687888" y="4170363"/>
          <p14:tracePt t="237911" x="4616450" y="4152900"/>
          <p14:tracePt t="237928" x="4545013" y="4133850"/>
          <p14:tracePt t="237945" x="4438650" y="4125913"/>
          <p14:tracePt t="237962" x="4330700" y="4108450"/>
          <p14:tracePt t="237979" x="4089400" y="4089400"/>
          <p14:tracePt t="237995" x="3919538" y="4089400"/>
          <p14:tracePt t="238012" x="3776663" y="4098925"/>
          <p14:tracePt t="238028" x="3633788" y="4116388"/>
          <p14:tracePt t="238045" x="3544888" y="4116388"/>
          <p14:tracePt t="238062" x="3500438" y="4116388"/>
          <p14:tracePt t="238079" x="3465513" y="4116388"/>
          <p14:tracePt t="238095" x="3429000" y="4116388"/>
          <p14:tracePt t="238112" x="3367088" y="4108450"/>
          <p14:tracePt t="238128" x="3330575" y="4098925"/>
          <p14:tracePt t="238145" x="3286125" y="4098925"/>
          <p14:tracePt t="238162" x="3268663" y="4089400"/>
          <p14:tracePt t="238178" x="3251200" y="4081463"/>
          <p14:tracePt t="238195" x="3241675" y="4071938"/>
          <p14:tracePt t="238198" x="3232150" y="4071938"/>
          <p14:tracePt t="238212" x="3224213" y="4062413"/>
          <p14:tracePt t="238229" x="3205163" y="4054475"/>
          <p14:tracePt t="238245" x="3187700" y="4044950"/>
          <p14:tracePt t="238262" x="3179763" y="4037013"/>
          <p14:tracePt t="238278" x="3170238" y="4027488"/>
          <p14:tracePt t="238295" x="3160713" y="4010025"/>
          <p14:tracePt t="238312" x="3143250" y="4000500"/>
          <p14:tracePt t="238329" x="3125788" y="3983038"/>
          <p14:tracePt t="238345" x="3116263" y="3973513"/>
          <p14:tracePt t="238362" x="3098800" y="3973513"/>
          <p14:tracePt t="238378" x="3098800" y="3965575"/>
          <p14:tracePt t="238395" x="3089275" y="3965575"/>
          <p14:tracePt t="238412" x="3089275" y="3956050"/>
          <p14:tracePt t="238546" x="3108325" y="3956050"/>
          <p14:tracePt t="238552" x="3125788" y="3956050"/>
          <p14:tracePt t="238562" x="3143250" y="3965575"/>
          <p14:tracePt t="238578" x="3197225" y="3983038"/>
          <p14:tracePt t="238595" x="3286125" y="3990975"/>
          <p14:tracePt t="238612" x="3384550" y="4000500"/>
          <p14:tracePt t="238629" x="3500438" y="4017963"/>
          <p14:tracePt t="238645" x="3643313" y="4017963"/>
          <p14:tracePt t="238662" x="3857625" y="4017963"/>
          <p14:tracePt t="238678" x="3990975" y="4017963"/>
          <p14:tracePt t="238695" x="4089400" y="4017963"/>
          <p14:tracePt t="238699" x="4125913" y="4017963"/>
          <p14:tracePt t="238712" x="4160838" y="4017963"/>
          <p14:tracePt t="238729" x="4276725" y="4037013"/>
          <p14:tracePt t="238745" x="4330700" y="4044950"/>
          <p14:tracePt t="238762" x="4473575" y="4071938"/>
          <p14:tracePt t="238778" x="4589463" y="4081463"/>
          <p14:tracePt t="238795" x="4697413" y="4098925"/>
          <p14:tracePt t="238812" x="4830763" y="4098925"/>
          <p14:tracePt t="238828" x="4929188" y="4098925"/>
          <p14:tracePt t="238845" x="5018088" y="4098925"/>
          <p14:tracePt t="238861" x="5143500" y="4089400"/>
          <p14:tracePt t="238878" x="5205413" y="4089400"/>
          <p14:tracePt t="238895" x="5259388" y="4108450"/>
          <p14:tracePt t="238911" x="5322888" y="4125913"/>
          <p14:tracePt t="238929" x="5375275" y="4143375"/>
          <p14:tracePt t="238945" x="5429250" y="4152900"/>
          <p14:tracePt t="238962" x="5510213" y="4179888"/>
          <p14:tracePt t="238978" x="5562600" y="4187825"/>
          <p14:tracePt t="238995" x="5616575" y="4187825"/>
          <p14:tracePt t="239012" x="5680075" y="4187825"/>
          <p14:tracePt t="239028" x="5741988" y="4197350"/>
          <p14:tracePt t="239045" x="5795963" y="4197350"/>
          <p14:tracePt t="239062" x="5857875" y="4197350"/>
          <p14:tracePt t="239079" x="5938838" y="4197350"/>
          <p14:tracePt t="239095" x="5991225" y="4197350"/>
          <p14:tracePt t="239112" x="6045200" y="4214813"/>
          <p14:tracePt t="239129" x="6081713" y="4214813"/>
          <p14:tracePt t="239145" x="6116638" y="4224338"/>
          <p14:tracePt t="239162" x="6161088" y="4241800"/>
          <p14:tracePt t="239179" x="6215063" y="4241800"/>
          <p14:tracePt t="239181" x="6242050" y="4241800"/>
          <p14:tracePt t="239195" x="6296025" y="4241800"/>
          <p14:tracePt t="239212" x="6348413" y="4241800"/>
          <p14:tracePt t="239229" x="6402388" y="4241800"/>
          <p14:tracePt t="239245" x="6456363" y="4232275"/>
          <p14:tracePt t="239262" x="6491288" y="4224338"/>
          <p14:tracePt t="239279" x="6537325" y="4205288"/>
          <p14:tracePt t="239295" x="6581775" y="4197350"/>
          <p14:tracePt t="239312" x="6653213" y="4170363"/>
          <p14:tracePt t="239329" x="6697663" y="4160838"/>
          <p14:tracePt t="239346" x="6742113" y="4152900"/>
          <p14:tracePt t="239363" x="6786563" y="4143375"/>
          <p14:tracePt t="239379" x="6796088" y="4143375"/>
          <p14:tracePt t="239395" x="6804025" y="4143375"/>
          <p14:tracePt t="239412" x="6823075" y="4143375"/>
          <p14:tracePt t="239574" x="6831013" y="4152900"/>
          <p14:tracePt t="239590" x="6848475" y="4152900"/>
          <p14:tracePt t="239597" x="6858000" y="4152900"/>
          <p14:tracePt t="239604" x="6867525" y="4152900"/>
          <p14:tracePt t="239612" x="6867525" y="4160838"/>
          <p14:tracePt t="239629" x="6875463" y="4160838"/>
          <p14:tracePt t="239645" x="6884988" y="4160838"/>
          <p14:tracePt t="239662" x="6902450" y="4170363"/>
          <p14:tracePt t="239698" x="6911975" y="4170363"/>
          <p14:tracePt t="239929" x="6902450" y="4170363"/>
          <p14:tracePt t="239937" x="6884988" y="4160838"/>
          <p14:tracePt t="239946" x="6858000" y="4143375"/>
          <p14:tracePt t="239962" x="6813550" y="4133850"/>
          <p14:tracePt t="239979" x="6759575" y="4125913"/>
          <p14:tracePt t="239995" x="6697663" y="4125913"/>
          <p14:tracePt t="240012" x="6608763" y="4152900"/>
          <p14:tracePt t="240029" x="6483350" y="4197350"/>
          <p14:tracePt t="240046" x="6296025" y="4241800"/>
          <p14:tracePt t="240062" x="6143625" y="4259263"/>
          <p14:tracePt t="240079" x="6037263" y="4268788"/>
          <p14:tracePt t="240096" x="5965825" y="4268788"/>
          <p14:tracePt t="240112" x="5919788" y="4268788"/>
          <p14:tracePt t="240129" x="5875338" y="4251325"/>
          <p14:tracePt t="240146" x="5795963" y="4241800"/>
          <p14:tracePt t="240162" x="5741988" y="4224338"/>
          <p14:tracePt t="240179" x="5653088" y="4214813"/>
          <p14:tracePt t="240196" x="5554663" y="4205288"/>
          <p14:tracePt t="240212" x="5456238" y="4205288"/>
          <p14:tracePt t="240229" x="5357813" y="4205288"/>
          <p14:tracePt t="240246" x="5205413" y="4232275"/>
          <p14:tracePt t="240262" x="5099050" y="4251325"/>
          <p14:tracePt t="240279" x="4991100" y="4268788"/>
          <p14:tracePt t="240295" x="4919663" y="4276725"/>
          <p14:tracePt t="240312" x="4867275" y="4276725"/>
          <p14:tracePt t="240329" x="4822825" y="4276725"/>
          <p14:tracePt t="240346" x="4776788" y="4268788"/>
          <p14:tracePt t="240362" x="4724400" y="4259263"/>
          <p14:tracePt t="240379" x="4679950" y="4259263"/>
          <p14:tracePt t="240395" x="4625975" y="4251325"/>
          <p14:tracePt t="240412" x="4572000" y="4251325"/>
          <p14:tracePt t="240429" x="4518025" y="4251325"/>
          <p14:tracePt t="240446" x="4446588" y="4259263"/>
          <p14:tracePt t="240463" x="4384675" y="4268788"/>
          <p14:tracePt t="240479" x="4276725" y="4286250"/>
          <p14:tracePt t="240496" x="4205288" y="4286250"/>
          <p14:tracePt t="240512" x="4152900" y="4295775"/>
          <p14:tracePt t="240529" x="4098925" y="4295775"/>
          <p14:tracePt t="240546" x="4054475" y="4295775"/>
          <p14:tracePt t="240562" x="4017963" y="4295775"/>
          <p14:tracePt t="240579" x="3990975" y="4286250"/>
          <p14:tracePt t="240596" x="3938588" y="4286250"/>
          <p14:tracePt t="240612" x="3911600" y="4276725"/>
          <p14:tracePt t="240629" x="3884613" y="4268788"/>
          <p14:tracePt t="240646" x="3848100" y="4259263"/>
          <p14:tracePt t="240663" x="3813175" y="4241800"/>
          <p14:tracePt t="240680" x="3759200" y="4224338"/>
          <p14:tracePt t="240696" x="3732213" y="4214813"/>
          <p14:tracePt t="240712" x="3687763" y="4197350"/>
          <p14:tracePt t="240729" x="3660775" y="4187825"/>
          <p14:tracePt t="240746" x="3625850" y="4179888"/>
          <p14:tracePt t="240763" x="3598863" y="4160838"/>
          <p14:tracePt t="240779" x="3571875" y="4152900"/>
          <p14:tracePt t="240796" x="3544888" y="4143375"/>
          <p14:tracePt t="240812" x="3536950" y="4143375"/>
          <p14:tracePt t="240896" x="3527425" y="4143375"/>
          <p14:tracePt t="240919" x="3517900" y="4143375"/>
          <p14:tracePt t="240927" x="3509963" y="4143375"/>
          <p14:tracePt t="240935" x="3509963" y="4152900"/>
          <p14:tracePt t="240950" x="3500438" y="4160838"/>
          <p14:tracePt t="240966" x="3490913" y="4160838"/>
          <p14:tracePt t="240982" x="3482975" y="4160838"/>
          <p14:tracePt t="240996" x="3465513" y="4160838"/>
          <p14:tracePt t="241012" x="3419475" y="4160838"/>
          <p14:tracePt t="241029" x="3384550" y="4160838"/>
          <p14:tracePt t="241046" x="3348038" y="4152900"/>
          <p14:tracePt t="241062" x="3303588" y="4152900"/>
          <p14:tracePt t="241079" x="3286125" y="4143375"/>
          <p14:tracePt t="241096" x="3276600" y="4143375"/>
          <p14:tracePt t="241112" x="3259138" y="4133850"/>
          <p14:tracePt t="241129" x="3251200" y="4133850"/>
          <p14:tracePt t="241146" x="3232150" y="4133850"/>
          <p14:tracePt t="241163" x="3224213" y="4125913"/>
          <p14:tracePt t="241179" x="3214688" y="4125913"/>
          <p14:tracePt t="241182" x="3205163" y="4116388"/>
          <p14:tracePt t="241198" x="3197225" y="4116388"/>
          <p14:tracePt t="241213" x="3187700" y="4116388"/>
          <p14:tracePt t="241229" x="3179763" y="4108450"/>
          <p14:tracePt t="241246" x="3170238" y="4108450"/>
          <p14:tracePt t="241262" x="3152775" y="4108450"/>
          <p14:tracePt t="241296" x="3143250" y="4108450"/>
          <p14:tracePt t="241392" x="3133725" y="4108450"/>
          <p14:tracePt t="241484" x="3125788" y="4116388"/>
          <p14:tracePt t="241492" x="3116263" y="4116388"/>
          <p14:tracePt t="241500" x="3116263" y="4125913"/>
          <p14:tracePt t="241512" x="3108325" y="4125913"/>
          <p14:tracePt t="241529" x="3098800" y="4133850"/>
          <p14:tracePt t="241546" x="3081338" y="4160838"/>
          <p14:tracePt t="241562" x="3071813" y="4187825"/>
          <p14:tracePt t="241580" x="3062288" y="4232275"/>
          <p14:tracePt t="241596" x="3044825" y="4268788"/>
          <p14:tracePt t="241613" x="3036888" y="4303713"/>
          <p14:tracePt t="241629" x="3027363" y="4340225"/>
          <p14:tracePt t="241646" x="3027363" y="4375150"/>
          <p14:tracePt t="241663" x="3027363" y="4402138"/>
          <p14:tracePt t="241679" x="3027363" y="4429125"/>
          <p14:tracePt t="241696" x="3017838" y="4456113"/>
          <p14:tracePt t="241700" x="3017838" y="4473575"/>
          <p14:tracePt t="241713" x="3017838" y="4491038"/>
          <p14:tracePt t="241729" x="3009900" y="4518025"/>
          <p14:tracePt t="241746" x="3009900" y="4545013"/>
          <p14:tracePt t="241762" x="3009900" y="4581525"/>
          <p14:tracePt t="241779" x="3009900" y="4589463"/>
          <p14:tracePt t="241796" x="3009900" y="4598988"/>
          <p14:tracePt t="241813" x="3017838" y="4616450"/>
          <p14:tracePt t="241829" x="3027363" y="4633913"/>
          <p14:tracePt t="241846" x="3036888" y="4643438"/>
          <p14:tracePt t="241863" x="3044825" y="4660900"/>
          <p14:tracePt t="241879" x="3054350" y="4670425"/>
          <p14:tracePt t="241896" x="3062288" y="4679950"/>
          <p14:tracePt t="241912" x="3062288" y="4697413"/>
          <p14:tracePt t="241929" x="3081338" y="4705350"/>
          <p14:tracePt t="241946" x="3089275" y="4724400"/>
          <p14:tracePt t="241963" x="3098800" y="4741863"/>
          <p14:tracePt t="241979" x="3108325" y="4741863"/>
          <p14:tracePt t="241996" x="3125788" y="4751388"/>
          <p14:tracePt t="242012" x="3133725" y="4751388"/>
          <p14:tracePt t="242029" x="3152775" y="4751388"/>
          <p14:tracePt t="242046" x="3160713" y="4751388"/>
          <p14:tracePt t="242063" x="3160713" y="4741863"/>
          <p14:tracePt t="242079" x="3170238" y="4741863"/>
          <p14:tracePt t="242150" x="3179763" y="4741863"/>
          <p14:tracePt t="242158" x="3187700" y="4741863"/>
          <p14:tracePt t="242165" x="3187700" y="4732338"/>
          <p14:tracePt t="242179" x="3197225" y="4732338"/>
          <p14:tracePt t="242196" x="3214688" y="4724400"/>
          <p14:tracePt t="242213" x="3224213" y="4714875"/>
          <p14:tracePt t="242229" x="3232150" y="4714875"/>
          <p14:tracePt t="242263" x="3241675" y="4705350"/>
          <p14:tracePt t="242279" x="3251200" y="4705350"/>
          <p14:tracePt t="242792" x="3241675" y="4697413"/>
          <p14:tracePt t="242822" x="3232150" y="4687888"/>
          <p14:tracePt t="242900" x="3224213" y="4679950"/>
          <p14:tracePt t="242923" x="3214688" y="4670425"/>
          <p14:tracePt t="242938" x="3205163" y="4660900"/>
          <p14:tracePt t="242946" x="3205163" y="4652963"/>
          <p14:tracePt t="242962" x="3197225" y="4643438"/>
          <p14:tracePt t="242978" x="3187700" y="4633913"/>
          <p14:tracePt t="242984" x="3187700" y="4625975"/>
          <p14:tracePt t="242996" x="3179763" y="4616450"/>
          <p14:tracePt t="243013" x="3170238" y="4608513"/>
          <p14:tracePt t="243030" x="3160713" y="4589463"/>
          <p14:tracePt t="243046" x="3143250" y="4572000"/>
          <p14:tracePt t="243063" x="3133725" y="4562475"/>
          <p14:tracePt t="243080" x="3125788" y="4554538"/>
          <p14:tracePt t="243096" x="3116263" y="4545013"/>
          <p14:tracePt t="243113" x="3108325" y="4537075"/>
          <p14:tracePt t="243130" x="3098800" y="4527550"/>
          <p14:tracePt t="243146" x="3089275" y="4527550"/>
          <p14:tracePt t="243163" x="3081338" y="4510088"/>
          <p14:tracePt t="243180" x="3062288" y="4500563"/>
          <p14:tracePt t="243196" x="3054350" y="4491038"/>
          <p14:tracePt t="243213" x="3044825" y="4483100"/>
          <p14:tracePt t="243229" x="3036888" y="4473575"/>
          <p14:tracePt t="243247" x="3027363" y="4465638"/>
          <p14:tracePt t="243263" x="3017838" y="4456113"/>
          <p14:tracePt t="243280" x="3009900" y="4446588"/>
          <p14:tracePt t="243296" x="3000375" y="4438650"/>
          <p14:tracePt t="243313" x="2990850" y="4429125"/>
          <p14:tracePt t="243330" x="2982913" y="4411663"/>
          <p14:tracePt t="243346" x="2965450" y="4384675"/>
          <p14:tracePt t="243363" x="2965450" y="4348163"/>
          <p14:tracePt t="243380" x="2965450" y="4313238"/>
          <p14:tracePt t="243396" x="2965450" y="4276725"/>
          <p14:tracePt t="243413" x="2965450" y="4259263"/>
          <p14:tracePt t="243430" x="2965450" y="4251325"/>
          <p14:tracePt t="243446" x="2965450" y="4232275"/>
          <p14:tracePt t="243463" x="2965450" y="4224338"/>
          <p14:tracePt t="243479" x="2973388" y="4214813"/>
          <p14:tracePt t="243496" x="2982913" y="4197350"/>
          <p14:tracePt t="243513" x="2990850" y="4187825"/>
          <p14:tracePt t="243530" x="3000375" y="4179888"/>
          <p14:tracePt t="243563" x="3000375" y="4170363"/>
          <p14:tracePt t="243580" x="3009900" y="4152900"/>
          <p14:tracePt t="243596" x="3017838" y="4143375"/>
          <p14:tracePt t="243613" x="3017838" y="4125913"/>
          <p14:tracePt t="243630" x="3027363" y="4116388"/>
          <p14:tracePt t="243688" x="3027363" y="4108450"/>
          <p14:tracePt t="243820" x="3036888" y="4108450"/>
          <p14:tracePt t="243828" x="3036888" y="4116388"/>
          <p14:tracePt t="243836" x="3044825" y="4116388"/>
          <p14:tracePt t="243846" x="3044825" y="4125913"/>
          <p14:tracePt t="243863" x="3062288" y="4133850"/>
          <p14:tracePt t="243879" x="3071813" y="4143375"/>
          <p14:tracePt t="243896" x="3081338" y="4152900"/>
          <p14:tracePt t="244007" x="3089275" y="4160838"/>
          <p14:tracePt t="244015" x="3089275" y="4170363"/>
          <p14:tracePt t="244023" x="3098800" y="4170363"/>
          <p14:tracePt t="244030" x="3098800" y="4179888"/>
          <p14:tracePt t="244051" x="3108325" y="4187825"/>
          <p14:tracePt t="244068" x="3108325" y="4197350"/>
          <p14:tracePt t="244080" x="3108325" y="4205288"/>
          <p14:tracePt t="244097" x="3116263" y="4214813"/>
          <p14:tracePt t="244113" x="3116263" y="4224338"/>
          <p14:tracePt t="244130" x="3125788" y="4241800"/>
          <p14:tracePt t="244147" x="3133725" y="4241800"/>
          <p14:tracePt t="244163" x="3133725" y="4251325"/>
          <p14:tracePt t="244262" x="3133725" y="4259263"/>
          <p14:tracePt t="244454" x="3133725" y="4268788"/>
          <p14:tracePt t="244486" x="3133725" y="4276725"/>
          <p14:tracePt t="244508" x="3125788" y="4286250"/>
          <p14:tracePt t="244616" x="3116263" y="4286250"/>
          <p14:tracePt t="244624" x="3108325" y="4286250"/>
          <p14:tracePt t="244640" x="3098800" y="4276725"/>
          <p14:tracePt t="244649" x="3089275" y="4268788"/>
          <p14:tracePt t="244663" x="3081338" y="4268788"/>
          <p14:tracePt t="244680" x="3062288" y="4259263"/>
          <p14:tracePt t="244697" x="3054350" y="4241800"/>
          <p14:tracePt t="244713" x="3044825" y="4241800"/>
          <p14:tracePt t="244730" x="3036888" y="4232275"/>
          <p14:tracePt t="244747" x="3017838" y="4214813"/>
          <p14:tracePt t="244764" x="3009900" y="4205288"/>
          <p14:tracePt t="244780" x="3000375" y="4197350"/>
          <p14:tracePt t="244797" x="2990850" y="4187825"/>
          <p14:tracePt t="244813" x="2982913" y="4179888"/>
          <p14:tracePt t="244830" x="2973388" y="4170363"/>
          <p14:tracePt t="244846" x="2955925" y="4160838"/>
          <p14:tracePt t="244863" x="2946400" y="4152900"/>
          <p14:tracePt t="244879" x="2928938" y="4133850"/>
          <p14:tracePt t="244896" x="2919413" y="4125913"/>
          <p14:tracePt t="244913" x="2911475" y="4116388"/>
          <p14:tracePt t="244930" x="2901950" y="4116388"/>
          <p14:tracePt t="244946" x="2884488" y="4098925"/>
          <p14:tracePt t="244963" x="2874963" y="4098925"/>
          <p14:tracePt t="244980" x="2867025" y="4089400"/>
          <p14:tracePt t="244997" x="2857500" y="4089400"/>
          <p14:tracePt t="245013" x="2847975" y="4089400"/>
          <p14:tracePt t="245030" x="2840038" y="4089400"/>
          <p14:tracePt t="245047" x="2830513" y="4081463"/>
          <p14:tracePt t="245063" x="2822575" y="4081463"/>
          <p14:tracePt t="245080" x="2803525" y="4081463"/>
          <p14:tracePt t="245097" x="2795588" y="4081463"/>
          <p14:tracePt t="245113" x="2786063" y="4081463"/>
          <p14:tracePt t="245130" x="2776538" y="4071938"/>
          <p14:tracePt t="245147" x="2768600" y="4071938"/>
          <p14:tracePt t="245163" x="2759075" y="4071938"/>
          <p14:tracePt t="245181" x="2741613" y="4071938"/>
          <p14:tracePt t="245197" x="2732088" y="4071938"/>
          <p14:tracePt t="245344" x="2732088" y="4081463"/>
          <p14:tracePt t="245352" x="2732088" y="4089400"/>
          <p14:tracePt t="245363" x="2724150" y="4089400"/>
          <p14:tracePt t="245380" x="2724150" y="4098925"/>
          <p14:tracePt t="245397" x="2724150" y="4108450"/>
          <p14:tracePt t="245414" x="2724150" y="4133850"/>
          <p14:tracePt t="245430" x="2724150" y="4160838"/>
          <p14:tracePt t="245447" x="2732088" y="4179888"/>
          <p14:tracePt t="245463" x="2741613" y="4205288"/>
          <p14:tracePt t="245480" x="2751138" y="4224338"/>
          <p14:tracePt t="245497" x="2759075" y="4251325"/>
          <p14:tracePt t="245514" x="2768600" y="4259263"/>
          <p14:tracePt t="245530" x="2776538" y="4276725"/>
          <p14:tracePt t="245547" x="2786063" y="4295775"/>
          <p14:tracePt t="245563" x="2795588" y="4322763"/>
          <p14:tracePt t="245580" x="2803525" y="4340225"/>
          <p14:tracePt t="245597" x="2813050" y="4357688"/>
          <p14:tracePt t="245613" x="2830513" y="4375150"/>
          <p14:tracePt t="245630" x="2830513" y="4384675"/>
          <p14:tracePt t="245647" x="2840038" y="4394200"/>
          <p14:tracePt t="245663" x="2840038" y="4402138"/>
          <p14:tracePt t="245680" x="2847975" y="4411663"/>
          <p14:tracePt t="245700" x="2847975" y="4419600"/>
          <p14:tracePt t="245714" x="2847975" y="4429125"/>
          <p14:tracePt t="245730" x="2847975" y="4465638"/>
          <p14:tracePt t="245747" x="2847975" y="4510088"/>
          <p14:tracePt t="245764" x="2847975" y="4562475"/>
          <p14:tracePt t="245780" x="2847975" y="4608513"/>
          <p14:tracePt t="245797" x="2847975" y="4633913"/>
          <p14:tracePt t="245813" x="2847975" y="4643438"/>
          <p14:tracePt t="245830" x="2847975" y="4652963"/>
          <p14:tracePt t="245847" x="2847975" y="4670425"/>
          <p14:tracePt t="245863" x="2847975" y="4679950"/>
          <p14:tracePt t="245986" x="2857500" y="4679950"/>
          <p14:tracePt t="245994" x="2867025" y="4697413"/>
          <p14:tracePt t="246010" x="2874963" y="4714875"/>
          <p14:tracePt t="246016" x="2884488" y="4732338"/>
          <p14:tracePt t="246031" x="2894013" y="4751388"/>
          <p14:tracePt t="246047" x="2901950" y="4768850"/>
          <p14:tracePt t="246064" x="2919413" y="4803775"/>
          <p14:tracePt t="246080" x="2928938" y="4822825"/>
          <p14:tracePt t="246097" x="2938463" y="4830763"/>
          <p14:tracePt t="246114" x="2946400" y="4848225"/>
          <p14:tracePt t="246131" x="2965450" y="4857750"/>
          <p14:tracePt t="246147" x="2965450" y="4867275"/>
          <p14:tracePt t="246164" x="2973388" y="4867275"/>
          <p14:tracePt t="246226" x="2973388" y="4875213"/>
          <p14:tracePt t="246234" x="2982913" y="4884738"/>
          <p14:tracePt t="246249" x="2990850" y="4894263"/>
          <p14:tracePt t="246256" x="3000375" y="4894263"/>
          <p14:tracePt t="246265" x="3009900" y="4902200"/>
          <p14:tracePt t="246281" x="3017838" y="4911725"/>
          <p14:tracePt t="246297" x="3027363" y="4919663"/>
          <p14:tracePt t="246314" x="3036888" y="4929188"/>
          <p14:tracePt t="246330" x="3044825" y="4938713"/>
          <p14:tracePt t="246347" x="3054350" y="4956175"/>
          <p14:tracePt t="246364" x="3071813" y="4956175"/>
          <p14:tracePt t="246736" x="3071813" y="4946650"/>
          <p14:tracePt t="246752" x="3081338" y="4938713"/>
          <p14:tracePt t="246836" x="3089275" y="4938713"/>
          <p14:tracePt t="246859" x="3098800" y="4938713"/>
          <p14:tracePt t="246867" x="3108325" y="4938713"/>
          <p14:tracePt t="246883" x="3116263" y="4946650"/>
          <p14:tracePt t="246898" x="3125788" y="4956175"/>
          <p14:tracePt t="246914" x="3133725" y="4956175"/>
          <p14:tracePt t="246922" x="3133725" y="4965700"/>
          <p14:tracePt t="246930" x="3143250" y="4965700"/>
          <p14:tracePt t="246947" x="3143250" y="4973638"/>
          <p14:tracePt t="246964" x="3152775" y="4983163"/>
          <p14:tracePt t="246980" x="3160713" y="4991100"/>
          <p14:tracePt t="246997" x="3179763" y="5000625"/>
          <p14:tracePt t="247014" x="3197225" y="5037138"/>
          <p14:tracePt t="247030" x="3205163" y="5072063"/>
          <p14:tracePt t="247047" x="3214688" y="5108575"/>
          <p14:tracePt t="247064" x="3232150" y="5143500"/>
          <p14:tracePt t="247080" x="3241675" y="5180013"/>
          <p14:tracePt t="247097" x="3259138" y="5214938"/>
          <p14:tracePt t="247114" x="3268663" y="5232400"/>
          <p14:tracePt t="247130" x="3286125" y="5259388"/>
          <p14:tracePt t="247147" x="3286125" y="5268913"/>
          <p14:tracePt t="247180" x="3286125" y="5286375"/>
          <p14:tracePt t="247197" x="3295650" y="5295900"/>
          <p14:tracePt t="247200" x="3303588" y="5295900"/>
          <p14:tracePt t="247214" x="3303588" y="5303838"/>
          <p14:tracePt t="247231" x="3313113" y="5330825"/>
          <p14:tracePt t="247247" x="3322638" y="5357813"/>
          <p14:tracePt t="247264" x="3330575" y="5375275"/>
          <p14:tracePt t="247280" x="3340100" y="5394325"/>
          <p14:tracePt t="247297" x="3348038" y="5402263"/>
          <p14:tracePt t="247314" x="3348038" y="5411788"/>
          <p14:tracePt t="247331" x="3348038" y="5429250"/>
          <p14:tracePt t="247364" x="3348038" y="5438775"/>
          <p14:tracePt t="247464" x="3348038" y="5429250"/>
          <p14:tracePt t="247478" x="3348038" y="5419725"/>
          <p14:tracePt t="247486" x="3340100" y="5419725"/>
          <p14:tracePt t="247497" x="3340100" y="5411788"/>
          <p14:tracePt t="247514" x="3330575" y="5402263"/>
          <p14:tracePt t="247531" x="3330575" y="5394325"/>
          <p14:tracePt t="247680" x="3322638" y="5384800"/>
          <p14:tracePt t="247696" x="3313113" y="5375275"/>
          <p14:tracePt t="247704" x="3303588" y="5375275"/>
          <p14:tracePt t="247920" x="3286125" y="5384800"/>
          <p14:tracePt t="247928" x="3268663" y="5394325"/>
          <p14:tracePt t="247936" x="3268663" y="5402263"/>
          <p14:tracePt t="247947" x="3251200" y="5411788"/>
          <p14:tracePt t="247964" x="3241675" y="5419725"/>
          <p14:tracePt t="247981" x="3224213" y="5429250"/>
          <p14:tracePt t="247997" x="3224213" y="5438775"/>
          <p14:tracePt t="248014" x="3214688" y="5438775"/>
          <p14:tracePt t="248031" x="3214688" y="5446713"/>
          <p14:tracePt t="248098" x="3205163" y="5446713"/>
          <p14:tracePt t="248120" x="3197225" y="5438775"/>
          <p14:tracePt t="248128" x="3187700" y="5438775"/>
          <p14:tracePt t="248136" x="3187700" y="5429250"/>
          <p14:tracePt t="248152" x="3187700" y="5419725"/>
          <p14:tracePt t="248164" x="3179763" y="5419725"/>
          <p14:tracePt t="248454" x="3170238" y="5411788"/>
          <p14:tracePt t="248462" x="3170238" y="5402263"/>
          <p14:tracePt t="248468" x="3160713" y="5402263"/>
          <p14:tracePt t="248481" x="3152775" y="5394325"/>
          <p14:tracePt t="248497" x="3143250" y="5394325"/>
          <p14:tracePt t="248514" x="3143250" y="5384800"/>
          <p14:tracePt t="248531" x="3133725" y="5384800"/>
          <p14:tracePt t="249366" x="3125788" y="5375275"/>
          <p14:tracePt t="249374" x="3116263" y="5367338"/>
          <p14:tracePt t="249390" x="3116263" y="5357813"/>
          <p14:tracePt t="249398" x="3108325" y="5357813"/>
          <p14:tracePt t="249590" x="3108325" y="5348288"/>
          <p14:tracePt t="249598" x="3108325" y="5340350"/>
          <p14:tracePt t="249606" x="3108325" y="5330825"/>
          <p14:tracePt t="249614" x="3108325" y="5322888"/>
          <p14:tracePt t="249631" x="3116263" y="5303838"/>
          <p14:tracePt t="249648" x="3116263" y="5286375"/>
          <p14:tracePt t="249664" x="3125788" y="5276850"/>
          <p14:tracePt t="249681" x="3125788" y="5259388"/>
          <p14:tracePt t="249698" x="3133725" y="5251450"/>
          <p14:tracePt t="249701" x="3133725" y="5241925"/>
          <p14:tracePt t="249714" x="3133725" y="5232400"/>
          <p14:tracePt t="249739" x="3133725" y="5224463"/>
          <p14:tracePt t="249760" x="3133725" y="5214938"/>
          <p14:tracePt t="249776" x="3133725" y="5205413"/>
          <p14:tracePt t="249792" x="3133725" y="5197475"/>
          <p14:tracePt t="249800" x="3125788" y="5187950"/>
          <p14:tracePt t="249814" x="3116263" y="5170488"/>
          <p14:tracePt t="249831" x="3098800" y="5133975"/>
          <p14:tracePt t="249847" x="3081338" y="5099050"/>
          <p14:tracePt t="249864" x="3062288" y="5062538"/>
          <p14:tracePt t="249880" x="3054350" y="5027613"/>
          <p14:tracePt t="249898" x="3044825" y="4983163"/>
          <p14:tracePt t="249915" x="3044825" y="4902200"/>
          <p14:tracePt t="249931" x="3044825" y="4830763"/>
          <p14:tracePt t="249948" x="3044825" y="4759325"/>
          <p14:tracePt t="249964" x="3044825" y="4687888"/>
          <p14:tracePt t="249981" x="3089275" y="4581525"/>
          <p14:tracePt t="249998" x="3116263" y="4500563"/>
          <p14:tracePt t="250015" x="3116263" y="4456113"/>
          <p14:tracePt t="250031" x="3116263" y="4411663"/>
          <p14:tracePt t="250048" x="3108325" y="4330700"/>
          <p14:tracePt t="250064" x="3098800" y="4295775"/>
          <p14:tracePt t="250081" x="3098800" y="4251325"/>
          <p14:tracePt t="250098" x="3098800" y="4224338"/>
          <p14:tracePt t="250115" x="3098800" y="4187825"/>
          <p14:tracePt t="250131" x="3098800" y="4170363"/>
          <p14:tracePt t="250148" x="3098800" y="4160838"/>
          <p14:tracePt t="250164" x="3098800" y="4152900"/>
          <p14:tracePt t="250224" x="3098800" y="4143375"/>
          <p14:tracePt t="250233" x="3098800" y="4133850"/>
          <p14:tracePt t="250248" x="3098800" y="4125913"/>
          <p14:tracePt t="250280" x="3098800" y="4116388"/>
          <p14:tracePt t="250496" x="3098800" y="4125913"/>
          <p14:tracePt t="250504" x="3098800" y="4133850"/>
          <p14:tracePt t="250520" x="3098800" y="4143375"/>
          <p14:tracePt t="250531" x="3098800" y="4152900"/>
          <p14:tracePt t="250548" x="3098800" y="4179888"/>
          <p14:tracePt t="250565" x="3098800" y="4224338"/>
          <p14:tracePt t="250581" x="3081338" y="4303713"/>
          <p14:tracePt t="250598" x="3081338" y="4357688"/>
          <p14:tracePt t="250615" x="3081338" y="4419600"/>
          <p14:tracePt t="250631" x="3081338" y="4473575"/>
          <p14:tracePt t="250648" x="3081338" y="4518025"/>
          <p14:tracePt t="250665" x="3089275" y="4562475"/>
          <p14:tracePt t="250682" x="3089275" y="4625975"/>
          <p14:tracePt t="250698" x="3089275" y="4660900"/>
          <p14:tracePt t="250715" x="3089275" y="4679950"/>
          <p14:tracePt t="250731" x="3089275" y="4697413"/>
          <p14:tracePt t="250747" x="3089275" y="4705350"/>
          <p14:tracePt t="250764" x="3098800" y="4705350"/>
          <p14:tracePt t="250781" x="3098800" y="4714875"/>
          <p14:tracePt t="250798" x="3098800" y="4732338"/>
          <p14:tracePt t="250815" x="3108325" y="4741863"/>
          <p14:tracePt t="250831" x="3108325" y="4759325"/>
          <p14:tracePt t="250848" x="3108325" y="4768850"/>
          <p14:tracePt t="250864" x="3108325" y="4776788"/>
          <p14:tracePt t="250881" x="3116263" y="4795838"/>
          <p14:tracePt t="250897" x="3116263" y="4803775"/>
          <p14:tracePt t="250914" x="3116263" y="4822825"/>
          <p14:tracePt t="250931" x="3116263" y="4840288"/>
          <p14:tracePt t="250948" x="3125788" y="4857750"/>
          <p14:tracePt t="250965" x="3133725" y="4902200"/>
          <p14:tracePt t="250981" x="3143250" y="4938713"/>
          <p14:tracePt t="250998" x="3160713" y="5000625"/>
          <p14:tracePt t="251015" x="3170238" y="5027613"/>
          <p14:tracePt t="251031" x="3179763" y="5037138"/>
          <p14:tracePt t="251048" x="3179763" y="5054600"/>
          <p14:tracePt t="251065" x="3187700" y="5062538"/>
          <p14:tracePt t="251081" x="3187700" y="5072063"/>
          <p14:tracePt t="251115" x="3187700" y="5081588"/>
          <p14:tracePt t="251146" x="3187700" y="5089525"/>
          <p14:tracePt t="251208" x="3187700" y="5099050"/>
          <p14:tracePt t="251222" x="3187700" y="5108575"/>
          <p14:tracePt t="251238" x="3187700" y="5116513"/>
          <p14:tracePt t="251246" x="3187700" y="5126038"/>
          <p14:tracePt t="251270" x="3187700" y="5133975"/>
          <p14:tracePt t="251284" x="3187700" y="5143500"/>
          <p14:tracePt t="251300" x="3187700" y="5153025"/>
          <p14:tracePt t="251308" x="3187700" y="5160963"/>
          <p14:tracePt t="251324" x="3187700" y="5170488"/>
          <p14:tracePt t="251338" x="3187700" y="5180013"/>
          <p14:tracePt t="251354" x="3187700" y="5187950"/>
          <p14:tracePt t="251370" x="3187700" y="5197475"/>
          <p14:tracePt t="251381" x="3187700" y="5205413"/>
          <p14:tracePt t="251398" x="3187700" y="5214938"/>
          <p14:tracePt t="251415" x="3187700" y="5224463"/>
          <p14:tracePt t="251432" x="3187700" y="5232400"/>
          <p14:tracePt t="251448" x="3187700" y="5241925"/>
          <p14:tracePt t="251610" x="3179763" y="5259388"/>
          <p14:tracePt t="251618" x="3170238" y="5259388"/>
          <p14:tracePt t="251626" x="3170238" y="5268913"/>
          <p14:tracePt t="251634" x="3170238" y="5276850"/>
          <p14:tracePt t="251649" x="3170238" y="5286375"/>
          <p14:tracePt t="251665" x="3170238" y="5295900"/>
          <p14:tracePt t="251872" x="3160713" y="5295900"/>
          <p14:tracePt t="251903" x="3160713" y="5286375"/>
          <p14:tracePt t="251911" x="3152775" y="5286375"/>
          <p14:tracePt t="251925" x="3152775" y="5276850"/>
          <p14:tracePt t="251974" x="3143250" y="5276850"/>
          <p14:tracePt t="252182" x="3133725" y="5268913"/>
          <p14:tracePt t="252190" x="3133725" y="5259388"/>
          <p14:tracePt t="252198" x="3125788" y="5251450"/>
          <p14:tracePt t="252215" x="3116263" y="5241925"/>
          <p14:tracePt t="252232" x="3108325" y="5232400"/>
          <p14:tracePt t="252248" x="3098800" y="5224463"/>
          <p14:tracePt t="252265" x="3098800" y="5214938"/>
          <p14:tracePt t="252282" x="3089275" y="5205413"/>
          <p14:tracePt t="252484" x="3081338" y="5197475"/>
          <p14:tracePt t="252492" x="3071813" y="5197475"/>
          <p14:tracePt t="252500" x="3071813" y="5187950"/>
          <p14:tracePt t="252515" x="3062288" y="5180013"/>
          <p14:tracePt t="252548" x="3054350" y="5180013"/>
          <p14:tracePt t="252565" x="3054350" y="5170488"/>
          <p14:tracePt t="252840" x="3054350" y="5153025"/>
          <p14:tracePt t="252848" x="3054350" y="5133975"/>
          <p14:tracePt t="252856" x="3054350" y="5108575"/>
          <p14:tracePt t="252865" x="3054350" y="5081588"/>
          <p14:tracePt t="252882" x="3054350" y="5027613"/>
          <p14:tracePt t="252898" x="3062288" y="4946650"/>
          <p14:tracePt t="252914" x="3071813" y="4894263"/>
          <p14:tracePt t="252931" x="3081338" y="4822825"/>
          <p14:tracePt t="252948" x="3081338" y="4795838"/>
          <p14:tracePt t="252965" x="3081338" y="4768850"/>
          <p14:tracePt t="252982" x="3081338" y="4741863"/>
          <p14:tracePt t="252998" x="3081338" y="4732338"/>
          <p14:tracePt t="253015" x="3081338" y="4714875"/>
          <p14:tracePt t="253032" x="3081338" y="4705350"/>
          <p14:tracePt t="253048" x="3071813" y="4687888"/>
          <p14:tracePt t="253065" x="3071813" y="4679950"/>
          <p14:tracePt t="253082" x="3062288" y="4670425"/>
          <p14:tracePt t="253098" x="3062288" y="4652963"/>
          <p14:tracePt t="253115" x="3062288" y="4643438"/>
          <p14:tracePt t="253132" x="3062288" y="4608513"/>
          <p14:tracePt t="253149" x="3062288" y="4598988"/>
          <p14:tracePt t="253165" x="3062288" y="4562475"/>
          <p14:tracePt t="253182" x="3062288" y="4537075"/>
          <p14:tracePt t="253198" x="3062288" y="4518025"/>
          <p14:tracePt t="253215" x="3071813" y="4500563"/>
          <p14:tracePt t="253232" x="3089275" y="4483100"/>
          <p14:tracePt t="253249" x="3089275" y="4473575"/>
          <p14:tracePt t="253265" x="3098800" y="4465638"/>
          <p14:tracePt t="253282" x="3098800" y="4446588"/>
          <p14:tracePt t="253298" x="3108325" y="4438650"/>
          <p14:tracePt t="253315" x="3116263" y="4429125"/>
          <p14:tracePt t="253332" x="3125788" y="4411663"/>
          <p14:tracePt t="253365" x="3125788" y="4402138"/>
          <p14:tracePt t="253382" x="3133725" y="4394200"/>
          <p14:tracePt t="253442" x="3133725" y="4384675"/>
          <p14:tracePt t="253644" x="3143250" y="4384675"/>
          <p14:tracePt t="253676" x="3143250" y="4394200"/>
          <p14:tracePt t="253690" x="3143250" y="4402138"/>
          <p14:tracePt t="253698" x="3152775" y="4411663"/>
          <p14:tracePt t="253706" x="3160713" y="4419600"/>
          <p14:tracePt t="253722" x="3160713" y="4429125"/>
          <p14:tracePt t="253732" x="3170238" y="4429125"/>
          <p14:tracePt t="253749" x="3179763" y="4438650"/>
          <p14:tracePt t="253765" x="3187700" y="4456113"/>
          <p14:tracePt t="253782" x="3197225" y="4465638"/>
          <p14:tracePt t="253799" x="3224213" y="4473575"/>
          <p14:tracePt t="253815" x="3232150" y="4491038"/>
          <p14:tracePt t="253832" x="3241675" y="4500563"/>
          <p14:tracePt t="253849" x="3241675" y="4510088"/>
          <p14:tracePt t="253865" x="3251200" y="4510088"/>
          <p14:tracePt t="253882" x="3259138" y="4518025"/>
          <p14:tracePt t="253899" x="3268663" y="4527550"/>
          <p14:tracePt t="253915" x="3286125" y="4537075"/>
          <p14:tracePt t="253931" x="3295650" y="4545013"/>
          <p14:tracePt t="253949" x="3303588" y="4562475"/>
          <p14:tracePt t="253965" x="3322638" y="4572000"/>
          <p14:tracePt t="253982" x="3340100" y="4581525"/>
          <p14:tracePt t="253999" x="3348038" y="4589463"/>
          <p14:tracePt t="254015" x="3357563" y="4598988"/>
          <p14:tracePt t="254032" x="3367088" y="4598988"/>
          <p14:tracePt t="254456" x="3357563" y="4598988"/>
          <p14:tracePt t="254472" x="3348038" y="4598988"/>
          <p14:tracePt t="254480" x="3340100" y="4598988"/>
          <p14:tracePt t="254488" x="3340100" y="4608513"/>
          <p14:tracePt t="254499" x="3330575" y="4608513"/>
          <p14:tracePt t="254515" x="3322638" y="4608513"/>
          <p14:tracePt t="254532" x="3313113" y="4608513"/>
          <p14:tracePt t="254549" x="3303588" y="4608513"/>
          <p14:tracePt t="254565" x="3286125" y="4608513"/>
          <p14:tracePt t="254582" x="3276600" y="4608513"/>
          <p14:tracePt t="254599" x="3268663" y="4608513"/>
          <p14:tracePt t="254615" x="3259138" y="4608513"/>
          <p14:tracePt t="254734" x="3251200" y="4608513"/>
          <p14:tracePt t="254758" x="3241675" y="4608513"/>
          <p14:tracePt t="254774" x="3232150" y="4608513"/>
          <p14:tracePt t="254796" x="3224213" y="4608513"/>
          <p14:tracePt t="254820" x="3214688" y="4608513"/>
          <p14:tracePt t="254844" x="3214688" y="4598988"/>
          <p14:tracePt t="254851" x="3205163" y="4598988"/>
          <p14:tracePt t="254974" x="3197225" y="4598988"/>
          <p14:tracePt t="254998" x="3187700" y="4598988"/>
          <p14:tracePt t="255014" x="3179763" y="4598988"/>
          <p14:tracePt t="255022" x="3179763" y="4589463"/>
          <p14:tracePt t="255044" x="3170238" y="4589463"/>
          <p14:tracePt t="255052" x="3170238" y="4581525"/>
          <p14:tracePt t="255066" x="3160713" y="4581525"/>
          <p14:tracePt t="255085" x="3152775" y="4581525"/>
          <p14:tracePt t="255099" x="3143250" y="4581525"/>
          <p14:tracePt t="255116" x="3133725" y="4572000"/>
          <p14:tracePt t="255132" x="3125788" y="4572000"/>
          <p14:tracePt t="255664" x="3116263" y="4572000"/>
          <p14:tracePt t="255678" x="3108325" y="4572000"/>
          <p14:tracePt t="255686" x="3098800" y="4562475"/>
          <p14:tracePt t="255699" x="3089275" y="4562475"/>
          <p14:tracePt t="255716" x="3062288" y="4545013"/>
          <p14:tracePt t="255732" x="3044825" y="4527550"/>
          <p14:tracePt t="255749" x="3036888" y="4518025"/>
          <p14:tracePt t="255766" x="3027363" y="4518025"/>
          <p14:tracePt t="255782" x="3017838" y="4510088"/>
          <p14:tracePt t="256074" x="3017838" y="4491038"/>
          <p14:tracePt t="256082" x="3017838" y="4473575"/>
          <p14:tracePt t="256088" x="3017838" y="4465638"/>
          <p14:tracePt t="256099" x="3017838" y="4446588"/>
          <p14:tracePt t="256116" x="3017838" y="4419600"/>
          <p14:tracePt t="256132" x="3017838" y="4402138"/>
          <p14:tracePt t="256150" x="3017838" y="4384675"/>
          <p14:tracePt t="256165" x="3017838" y="4367213"/>
          <p14:tracePt t="256430" x="3027363" y="4367213"/>
          <p14:tracePt t="256436" x="3027363" y="4384675"/>
          <p14:tracePt t="256449" x="3036888" y="4411663"/>
          <p14:tracePt t="256466" x="3054350" y="4429125"/>
          <p14:tracePt t="256483" x="3071813" y="4473575"/>
          <p14:tracePt t="256499" x="3081338" y="4500563"/>
          <p14:tracePt t="256516" x="3089275" y="4518025"/>
          <p14:tracePt t="256533" x="3108325" y="4545013"/>
          <p14:tracePt t="256549" x="3108325" y="4562475"/>
          <p14:tracePt t="256566" x="3108325" y="4581525"/>
          <p14:tracePt t="256583" x="3116263" y="4598988"/>
          <p14:tracePt t="256616" x="3125788" y="4616450"/>
          <p14:tracePt t="256633" x="3125788" y="4633913"/>
          <p14:tracePt t="256649" x="3143250" y="4670425"/>
          <p14:tracePt t="256666" x="3152775" y="4705350"/>
          <p14:tracePt t="256683" x="3160713" y="4776788"/>
          <p14:tracePt t="256699" x="3160713" y="4795838"/>
          <p14:tracePt t="256716" x="3170238" y="4848225"/>
          <p14:tracePt t="256733" x="3170238" y="4884738"/>
          <p14:tracePt t="256749" x="3179763" y="4919663"/>
          <p14:tracePt t="256766" x="3179763" y="4946650"/>
          <p14:tracePt t="256783" x="3197225" y="5000625"/>
          <p14:tracePt t="256799" x="3197225" y="5010150"/>
          <p14:tracePt t="256816" x="3197225" y="5037138"/>
          <p14:tracePt t="256833" x="3197225" y="5072063"/>
          <p14:tracePt t="256849" x="3187700" y="5099050"/>
          <p14:tracePt t="256866" x="3187700" y="5126038"/>
          <p14:tracePt t="256882" x="3187700" y="5143500"/>
          <p14:tracePt t="256899" x="3179763" y="5160963"/>
          <p14:tracePt t="256915" x="3170238" y="5170488"/>
          <p14:tracePt t="256932" x="3170238" y="5180013"/>
          <p14:tracePt t="256949" x="3170238" y="5187950"/>
          <p14:tracePt t="256966" x="3160713" y="5197475"/>
          <p14:tracePt t="256983" x="3160713" y="5205413"/>
          <p14:tracePt t="257056" x="3152775" y="5214938"/>
          <p14:tracePt t="257065" x="3152775" y="5224463"/>
          <p14:tracePt t="257078" x="3152775" y="5232400"/>
          <p14:tracePt t="257094" x="3143250" y="5241925"/>
          <p14:tracePt t="257103" x="3143250" y="5251450"/>
          <p14:tracePt t="257119" x="3143250" y="5259388"/>
          <p14:tracePt t="257133" x="3133725" y="5268913"/>
          <p14:tracePt t="257149" x="3133725" y="5276850"/>
          <p14:tracePt t="257210" x="3133725" y="5286375"/>
          <p14:tracePt t="257550" x="3125788" y="5295900"/>
          <p14:tracePt t="257558" x="3116263" y="5295900"/>
          <p14:tracePt t="257566" x="3108325" y="5295900"/>
          <p14:tracePt t="257583" x="3098800" y="5303838"/>
          <p14:tracePt t="257600" x="3089275" y="5303838"/>
          <p14:tracePt t="257616" x="3081338" y="5303838"/>
          <p14:tracePt t="257633" x="3071813" y="5303838"/>
          <p14:tracePt t="257650" x="3062288" y="5303838"/>
          <p14:tracePt t="257666" x="3044825" y="5286375"/>
          <p14:tracePt t="257683" x="3036888" y="5276850"/>
          <p14:tracePt t="257699" x="3027363" y="5268913"/>
          <p14:tracePt t="257716" x="3017838" y="5259388"/>
          <p14:tracePt t="257721" x="3009900" y="5251450"/>
          <p14:tracePt t="257733" x="3009900" y="5241925"/>
          <p14:tracePt t="257749" x="2990850" y="5232400"/>
          <p14:tracePt t="257766" x="2990850" y="5224463"/>
          <p14:tracePt t="257783" x="2982913" y="5224463"/>
          <p14:tracePt t="257799" x="2982913" y="5214938"/>
          <p14:tracePt t="257975" x="2973388" y="5214938"/>
          <p14:tracePt t="258008" x="2965450" y="5205413"/>
          <p14:tracePt t="258014" x="2965450" y="5197475"/>
          <p14:tracePt t="258030" x="2955925" y="5187950"/>
          <p14:tracePt t="258038" x="2955925" y="5180013"/>
          <p14:tracePt t="258050" x="2946400" y="5180013"/>
          <p14:tracePt t="258066" x="2938463" y="5170488"/>
          <p14:tracePt t="258083" x="2928938" y="5153025"/>
          <p14:tracePt t="258100" x="2919413" y="5133975"/>
          <p14:tracePt t="258116" x="2911475" y="5116513"/>
          <p14:tracePt t="258133" x="2901950" y="5108575"/>
          <p14:tracePt t="258150" x="2901950" y="5099050"/>
          <p14:tracePt t="258166" x="2894013" y="5089525"/>
          <p14:tracePt t="258183" x="2894013" y="5081588"/>
          <p14:tracePt t="258200" x="2884488" y="5072063"/>
          <p14:tracePt t="258216" x="2884488" y="5062538"/>
          <p14:tracePt t="258233" x="2874963" y="5054600"/>
          <p14:tracePt t="258250" x="2874963" y="5045075"/>
          <p14:tracePt t="258266" x="2874963" y="5037138"/>
          <p14:tracePt t="258283" x="2867025" y="5027613"/>
          <p14:tracePt t="258300" x="2857500" y="5027613"/>
          <p14:tracePt t="258386" x="2857500" y="5018088"/>
          <p14:tracePt t="258403" x="2847975" y="5010150"/>
          <p14:tracePt t="258419" x="2847975" y="5000625"/>
          <p14:tracePt t="258424" x="2847975" y="4991100"/>
          <p14:tracePt t="258433" x="2840038" y="4991100"/>
          <p14:tracePt t="258450" x="2840038" y="4973638"/>
          <p14:tracePt t="258466" x="2840038" y="4946650"/>
          <p14:tracePt t="258483" x="2830513" y="4929188"/>
          <p14:tracePt t="258500" x="2830513" y="4919663"/>
          <p14:tracePt t="258517" x="2830513" y="4911725"/>
          <p14:tracePt t="258533" x="2830513" y="4902200"/>
          <p14:tracePt t="258550" x="2830513" y="4894263"/>
          <p14:tracePt t="258580" x="2830513" y="4884738"/>
          <p14:tracePt t="258634" x="2830513" y="4875213"/>
          <p14:tracePt t="258725" x="2847975" y="4867275"/>
          <p14:tracePt t="258733" x="2874963" y="4867275"/>
          <p14:tracePt t="258741" x="2901950" y="4857750"/>
          <p14:tracePt t="258749" x="2928938" y="4857750"/>
          <p14:tracePt t="258766" x="2965450" y="4857750"/>
          <p14:tracePt t="258782" x="3009900" y="4857750"/>
          <p14:tracePt t="258799" x="3027363" y="4867275"/>
          <p14:tracePt t="258816" x="3062288" y="4884738"/>
          <p14:tracePt t="258833" x="3098800" y="4902200"/>
          <p14:tracePt t="258850" x="3143250" y="4919663"/>
          <p14:tracePt t="258866" x="3187700" y="4938713"/>
          <p14:tracePt t="258883" x="3214688" y="4946650"/>
          <p14:tracePt t="258899" x="3224213" y="4946650"/>
          <p14:tracePt t="258916" x="3232150" y="4946650"/>
          <p14:tracePt t="259206" x="3232150" y="4929188"/>
          <p14:tracePt t="259222" x="3224213" y="4919663"/>
          <p14:tracePt t="259238" x="3224213" y="4911725"/>
          <p14:tracePt t="259244" x="3214688" y="4911725"/>
          <p14:tracePt t="259252" x="3214688" y="4902200"/>
          <p14:tracePt t="259266" x="3214688" y="4894263"/>
          <p14:tracePt t="259283" x="3205163" y="4894263"/>
          <p14:tracePt t="259300" x="3205163" y="4875213"/>
          <p14:tracePt t="259317" x="3197225" y="4875213"/>
          <p14:tracePt t="259333" x="3197225" y="4867275"/>
          <p14:tracePt t="259350" x="3197225" y="4857750"/>
          <p14:tracePt t="259367" x="3187700" y="4848225"/>
          <p14:tracePt t="259383" x="3187700" y="4840288"/>
          <p14:tracePt t="259399" x="3170238" y="4822825"/>
          <p14:tracePt t="259416" x="3170238" y="4813300"/>
          <p14:tracePt t="259433" x="3160713" y="4803775"/>
          <p14:tracePt t="259449" x="3152775" y="4795838"/>
          <p14:tracePt t="259466" x="3133725" y="4786313"/>
          <p14:tracePt t="259483" x="3125788" y="4776788"/>
          <p14:tracePt t="259499" x="3116263" y="4768850"/>
          <p14:tracePt t="259516" x="3098800" y="4759325"/>
          <p14:tracePt t="259533" x="3089275" y="4751388"/>
          <p14:tracePt t="259549" x="3089275" y="4741863"/>
          <p14:tracePt t="259566" x="3081338" y="4732338"/>
          <p14:tracePt t="259583" x="3062288" y="4714875"/>
          <p14:tracePt t="259600" x="3054350" y="4687888"/>
          <p14:tracePt t="259616" x="3036888" y="4652963"/>
          <p14:tracePt t="259633" x="3027363" y="4633913"/>
          <p14:tracePt t="259650" x="3017838" y="4608513"/>
          <p14:tracePt t="259666" x="3000375" y="4589463"/>
          <p14:tracePt t="259683" x="2990850" y="4572000"/>
          <p14:tracePt t="259700" x="2982913" y="4562475"/>
          <p14:tracePt t="259717" x="2973388" y="4545013"/>
          <p14:tracePt t="259810" x="2973388" y="4537075"/>
          <p14:tracePt t="259819" x="2973388" y="4527550"/>
          <p14:tracePt t="259826" x="2982913" y="4510088"/>
          <p14:tracePt t="259833" x="3000375" y="4483100"/>
          <p14:tracePt t="259850" x="3044825" y="4446588"/>
          <p14:tracePt t="259867" x="3089275" y="4402138"/>
          <p14:tracePt t="259883" x="3116263" y="4375150"/>
          <p14:tracePt t="259900" x="3125788" y="4367213"/>
          <p14:tracePt t="259916" x="3143250" y="4357688"/>
          <p14:tracePt t="259933" x="3152775" y="4357688"/>
          <p14:tracePt t="259949" x="3160713" y="4357688"/>
          <p14:tracePt t="259966" x="3179763" y="4357688"/>
          <p14:tracePt t="259983" x="3205163" y="4367213"/>
          <p14:tracePt t="259999" x="3232150" y="4375150"/>
          <p14:tracePt t="260016" x="3259138" y="4394200"/>
          <p14:tracePt t="260033" x="3295650" y="4411663"/>
          <p14:tracePt t="260049" x="3303588" y="4419600"/>
          <p14:tracePt t="260066" x="3322638" y="4429125"/>
          <p14:tracePt t="260083" x="3330575" y="4438650"/>
          <p14:tracePt t="260100" x="3340100" y="4456113"/>
          <p14:tracePt t="260117" x="3348038" y="4473575"/>
          <p14:tracePt t="260133" x="3375025" y="4510088"/>
          <p14:tracePt t="260150" x="3384550" y="4527550"/>
          <p14:tracePt t="260167" x="3402013" y="4554538"/>
          <p14:tracePt t="260183" x="3402013" y="4581525"/>
          <p14:tracePt t="260200" x="3411538" y="4608513"/>
          <p14:tracePt t="260217" x="3411538" y="4643438"/>
          <p14:tracePt t="260233" x="3411538" y="4652963"/>
          <p14:tracePt t="260250" x="3411538" y="4679950"/>
          <p14:tracePt t="260267" x="3411538" y="4697413"/>
          <p14:tracePt t="260283" x="3411538" y="4705350"/>
          <p14:tracePt t="260300" x="3411538" y="4714875"/>
          <p14:tracePt t="260316" x="3402013" y="4724400"/>
          <p14:tracePt t="260333" x="3402013" y="4732338"/>
          <p14:tracePt t="260350" x="3394075" y="4741863"/>
          <p14:tracePt t="260367" x="3394075" y="4751388"/>
          <p14:tracePt t="260383" x="3375025" y="4768850"/>
          <p14:tracePt t="260400" x="3367088" y="4776788"/>
          <p14:tracePt t="260417" x="3357563" y="4795838"/>
          <p14:tracePt t="260433" x="3348038" y="4803775"/>
          <p14:tracePt t="260450" x="3340100" y="4822825"/>
          <p14:tracePt t="260467" x="3322638" y="4830763"/>
          <p14:tracePt t="260483" x="3322638" y="4840288"/>
          <p14:tracePt t="260517" x="3313113" y="4840288"/>
          <p14:tracePt t="260533" x="3313113" y="4848225"/>
          <p14:tracePt t="260550" x="3303588" y="4848225"/>
          <p14:tracePt t="260567" x="3286125" y="4857750"/>
          <p14:tracePt t="260583" x="3276600" y="4857750"/>
          <p14:tracePt t="260616" x="3268663" y="4857750"/>
          <p14:tracePt t="260633" x="3241675" y="4857750"/>
          <p14:tracePt t="260649" x="3214688" y="4848225"/>
          <p14:tracePt t="260666" x="3197225" y="4840288"/>
          <p14:tracePt t="260683" x="3160713" y="4813300"/>
          <p14:tracePt t="260699" x="3143250" y="4803775"/>
          <p14:tracePt t="260716" x="3133725" y="4795838"/>
          <p14:tracePt t="260733" x="3125788" y="4786313"/>
          <p14:tracePt t="260750" x="3116263" y="4776788"/>
          <p14:tracePt t="260767" x="3108325" y="4768850"/>
          <p14:tracePt t="260783" x="3089275" y="4751388"/>
          <p14:tracePt t="260800" x="3081338" y="4741863"/>
          <p14:tracePt t="260817" x="3071813" y="4732338"/>
          <p14:tracePt t="260833" x="3062288" y="4724400"/>
          <p14:tracePt t="260850" x="3062288" y="4705350"/>
          <p14:tracePt t="260867" x="3054350" y="4705350"/>
          <p14:tracePt t="260883" x="3054350" y="4697413"/>
          <p14:tracePt t="260923" x="3054350" y="4687888"/>
          <p14:tracePt t="261008" x="3071813" y="4687888"/>
          <p14:tracePt t="261016" x="3081338" y="4687888"/>
          <p14:tracePt t="261024" x="3089275" y="4697413"/>
          <p14:tracePt t="261034" x="3098800" y="4697413"/>
          <p14:tracePt t="261050" x="3116263" y="4705350"/>
          <p14:tracePt t="261067" x="3133725" y="4714875"/>
          <p14:tracePt t="261084" x="3143250" y="4724400"/>
          <p14:tracePt t="261100" x="3152775" y="4732338"/>
          <p14:tracePt t="261117" x="3160713" y="4741863"/>
          <p14:tracePt t="261134" x="3179763" y="4751388"/>
          <p14:tracePt t="261150" x="3187700" y="4768850"/>
          <p14:tracePt t="261167" x="3197225" y="4795838"/>
          <p14:tracePt t="261184" x="3205163" y="4822825"/>
          <p14:tracePt t="261201" x="3214688" y="4867275"/>
          <p14:tracePt t="261218" x="3214688" y="4902200"/>
          <p14:tracePt t="261234" x="3214688" y="4929188"/>
          <p14:tracePt t="261250" x="3214688" y="4965700"/>
          <p14:tracePt t="261267" x="3214688" y="4973638"/>
          <p14:tracePt t="261284" x="3214688" y="4983163"/>
          <p14:tracePt t="261387" x="3205163" y="4983163"/>
          <p14:tracePt t="261395" x="3197225" y="4983163"/>
          <p14:tracePt t="261401" x="3187700" y="4983163"/>
          <p14:tracePt t="261416" x="3179763" y="4991100"/>
          <p14:tracePt t="261496" x="3170238" y="5000625"/>
          <p14:tracePt t="261504" x="3170238" y="5018088"/>
          <p14:tracePt t="261512" x="3170238" y="5037138"/>
          <p14:tracePt t="261519" x="3170238" y="5054600"/>
          <p14:tracePt t="261534" x="3170238" y="5089525"/>
          <p14:tracePt t="261550" x="3170238" y="5126038"/>
          <p14:tracePt t="261567" x="3179763" y="5160963"/>
          <p14:tracePt t="261584" x="3187700" y="5180013"/>
          <p14:tracePt t="261600" x="3197225" y="5197475"/>
          <p14:tracePt t="261617" x="3205163" y="5205413"/>
          <p14:tracePt t="261634" x="3224213" y="5232400"/>
          <p14:tracePt t="261650" x="3232150" y="5276850"/>
          <p14:tracePt t="261667" x="3241675" y="5313363"/>
          <p14:tracePt t="261683" x="3259138" y="5357813"/>
          <p14:tracePt t="261700" x="3268663" y="5375275"/>
          <p14:tracePt t="261716" x="3276600" y="5394325"/>
          <p14:tracePt t="261733" x="3276600" y="5402263"/>
          <p14:tracePt t="261735" x="3286125" y="5411788"/>
          <p14:tracePt t="261757" x="3286125" y="5419725"/>
          <p14:tracePt t="261773" x="3286125" y="5429250"/>
          <p14:tracePt t="261803" x="3286125" y="5438775"/>
          <p14:tracePt t="261819" x="3286125" y="5446713"/>
          <p14:tracePt t="261844" x="3286125" y="5456238"/>
          <p14:tracePt t="261976" x="3276600" y="5456238"/>
          <p14:tracePt t="261982" x="3276600" y="5446713"/>
          <p14:tracePt t="261990" x="3268663" y="5446713"/>
          <p14:tracePt t="262001" x="3259138" y="5438775"/>
          <p14:tracePt t="262017" x="3251200" y="5429250"/>
          <p14:tracePt t="262034" x="3241675" y="5419725"/>
          <p14:tracePt t="262051" x="3232150" y="5411788"/>
          <p14:tracePt t="262083" x="3232150" y="5402263"/>
          <p14:tracePt t="262100" x="3224213" y="5402263"/>
          <p14:tracePt t="262117" x="3214688" y="5402263"/>
          <p14:tracePt t="262133" x="3214688" y="5394325"/>
          <p14:tracePt t="262150" x="3205163" y="5384800"/>
          <p14:tracePt t="262167" x="3197225" y="5375275"/>
          <p14:tracePt t="262183" x="3179763" y="5367338"/>
          <p14:tracePt t="262200" x="3170238" y="5357813"/>
          <p14:tracePt t="262217" x="3160713" y="5348288"/>
          <p14:tracePt t="262233" x="3152775" y="5330825"/>
          <p14:tracePt t="262250" x="3143250" y="5322888"/>
          <p14:tracePt t="262267" x="3133725" y="5303838"/>
          <p14:tracePt t="262283" x="3116263" y="5286375"/>
          <p14:tracePt t="262300" x="3108325" y="5268913"/>
          <p14:tracePt t="262317" x="3089275" y="5259388"/>
          <p14:tracePt t="262333" x="3081338" y="5251450"/>
          <p14:tracePt t="262350" x="3071813" y="5232400"/>
          <p14:tracePt t="262367" x="3071813" y="5224463"/>
          <p14:tracePt t="262383" x="3054350" y="5214938"/>
          <p14:tracePt t="262400" x="3054350" y="5197475"/>
          <p14:tracePt t="262417" x="3054350" y="5187950"/>
          <p14:tracePt t="262972" x="3044825" y="5187950"/>
          <p14:tracePt t="263012" x="3036888" y="5187950"/>
          <p14:tracePt t="263182" x="3027363" y="5180013"/>
          <p14:tracePt t="263190" x="3017838" y="5170488"/>
          <p14:tracePt t="263206" x="3009900" y="5160963"/>
          <p14:tracePt t="263221" x="3000375" y="5153025"/>
          <p14:tracePt t="263236" x="2990850" y="5143500"/>
          <p14:tracePt t="263251" x="2982913" y="5133975"/>
          <p14:tracePt t="263267" x="2973388" y="5126038"/>
          <p14:tracePt t="263284" x="2973388" y="5116513"/>
          <p14:tracePt t="263300" x="2973388" y="5099050"/>
          <p14:tracePt t="263317" x="2982913" y="5072063"/>
          <p14:tracePt t="263333" x="2990850" y="5037138"/>
          <p14:tracePt t="263350" x="3000375" y="5010150"/>
          <p14:tracePt t="263367" x="3017838" y="4983163"/>
          <p14:tracePt t="263383" x="3027363" y="4973638"/>
          <p14:tracePt t="263400" x="3027363" y="4965700"/>
          <p14:tracePt t="263417" x="3044825" y="4956175"/>
          <p14:tracePt t="263434" x="3054350" y="4938713"/>
          <p14:tracePt t="263451" x="3062288" y="4929188"/>
          <p14:tracePt t="263467" x="3071813" y="4902200"/>
          <p14:tracePt t="263484" x="3081338" y="4884738"/>
          <p14:tracePt t="263501" x="3098800" y="4840288"/>
          <p14:tracePt t="263518" x="3108325" y="4803775"/>
          <p14:tracePt t="263534" x="3125788" y="4759325"/>
          <p14:tracePt t="263551" x="3133725" y="4724400"/>
          <p14:tracePt t="263567" x="3152775" y="4652963"/>
          <p14:tracePt t="263584" x="3170238" y="4625975"/>
          <p14:tracePt t="263601" x="3170238" y="4616450"/>
          <p14:tracePt t="263617" x="3179763" y="4608513"/>
          <p14:tracePt t="263778" x="3187700" y="4608513"/>
          <p14:tracePt t="263809" x="3197225" y="4608513"/>
          <p14:tracePt t="264032" x="3205163" y="4608513"/>
          <p14:tracePt t="264048" x="3205163" y="4616450"/>
          <p14:tracePt t="264056" x="3214688" y="4616450"/>
          <p14:tracePt t="264068" x="3214688" y="4625975"/>
          <p14:tracePt t="264085" x="3224213" y="4633913"/>
          <p14:tracePt t="264101" x="3224213" y="4643438"/>
          <p14:tracePt t="264118" x="3224213" y="4652963"/>
          <p14:tracePt t="264134" x="3224213" y="4660900"/>
          <p14:tracePt t="264151" x="3224213" y="4670425"/>
          <p14:tracePt t="264661" x="3232150" y="4670425"/>
          <p14:tracePt t="264668" x="3232150" y="4660900"/>
          <p14:tracePt t="264682" x="3232150" y="4652963"/>
          <p14:tracePt t="264892" x="3232150" y="4643438"/>
          <p14:tracePt t="265070" x="3241675" y="4643438"/>
          <p14:tracePt t="265078" x="3241675" y="4633913"/>
          <p14:tracePt t="265084" x="3241675" y="4625975"/>
          <p14:tracePt t="265101" x="3251200" y="4616450"/>
          <p14:tracePt t="265118" x="3259138" y="4616450"/>
          <p14:tracePt t="265151" x="3259138" y="4608513"/>
          <p14:tracePt t="265168" x="3259138" y="4598988"/>
          <p14:tracePt t="265185" x="3268663" y="4589463"/>
          <p14:tracePt t="265201" x="3268663" y="4581525"/>
          <p14:tracePt t="265232" x="3268663" y="4572000"/>
          <p14:tracePt t="265248" x="3268663" y="4562475"/>
          <p14:tracePt t="265271" x="3268663" y="4554538"/>
          <p14:tracePt t="265278" x="3276600" y="4545013"/>
          <p14:tracePt t="265303" x="3276600" y="4537075"/>
          <p14:tracePt t="265324" x="3276600" y="4527550"/>
          <p14:tracePt t="266438" x="3276600" y="4537075"/>
          <p14:tracePt t="266454" x="3276600" y="4545013"/>
          <p14:tracePt t="266462" x="3276600" y="4554538"/>
          <p14:tracePt t="266594" x="3276600" y="4562475"/>
          <p14:tracePt t="266608" x="3286125" y="4562475"/>
          <p14:tracePt t="266616" x="3295650" y="4572000"/>
          <p14:tracePt t="266632" x="3303588" y="4581525"/>
          <p14:tracePt t="266648" x="3303588" y="4589463"/>
          <p14:tracePt t="266656" x="3313113" y="4598988"/>
          <p14:tracePt t="266669" x="3322638" y="4633913"/>
          <p14:tracePt t="266685" x="3322638" y="4643438"/>
          <p14:tracePt t="266701" x="3322638" y="4687888"/>
          <p14:tracePt t="266718" x="3322638" y="4705350"/>
          <p14:tracePt t="266735" x="3322638" y="4714875"/>
          <p14:tracePt t="266752" x="3322638" y="4732338"/>
          <p14:tracePt t="266768" x="3322638" y="4741863"/>
          <p14:tracePt t="266785" x="3322638" y="4768850"/>
          <p14:tracePt t="266789" x="3322638" y="4776788"/>
          <p14:tracePt t="266802" x="3322638" y="4813300"/>
          <p14:tracePt t="266818" x="3322638" y="4840288"/>
          <p14:tracePt t="266835" x="3313113" y="4875213"/>
          <p14:tracePt t="266852" x="3303588" y="4911725"/>
          <p14:tracePt t="266868" x="3303588" y="4946650"/>
          <p14:tracePt t="266885" x="3303588" y="4983163"/>
          <p14:tracePt t="266901" x="3303588" y="5037138"/>
          <p14:tracePt t="266918" x="3303588" y="5072063"/>
          <p14:tracePt t="266935" x="3303588" y="5108575"/>
          <p14:tracePt t="266952" x="3303588" y="5133975"/>
          <p14:tracePt t="266968" x="3313113" y="5153025"/>
          <p14:tracePt t="266985" x="3313113" y="5187950"/>
          <p14:tracePt t="267001" x="3330575" y="5205413"/>
          <p14:tracePt t="267018" x="3348038" y="5232400"/>
          <p14:tracePt t="267035" x="3348038" y="5241925"/>
          <p14:tracePt t="267052" x="3357563" y="5251450"/>
          <p14:tracePt t="267068" x="3367088" y="5259388"/>
          <p14:tracePt t="267086" x="3375025" y="5276850"/>
          <p14:tracePt t="267102" x="3384550" y="5295900"/>
          <p14:tracePt t="267119" x="3394075" y="5303838"/>
          <p14:tracePt t="267135" x="3402013" y="5322888"/>
          <p14:tracePt t="267169" x="3402013" y="5330825"/>
          <p14:tracePt t="267398" x="3402013" y="5322888"/>
          <p14:tracePt t="267406" x="3394075" y="5313363"/>
          <p14:tracePt t="267421" x="3384550" y="5303838"/>
          <p14:tracePt t="267428" x="3384550" y="5295900"/>
          <p14:tracePt t="267437" x="3375025" y="5295900"/>
          <p14:tracePt t="267452" x="3367088" y="5286375"/>
          <p14:tracePt t="267468" x="3367088" y="5276850"/>
          <p14:tracePt t="267485" x="3357563" y="5259388"/>
          <p14:tracePt t="267502" x="3340100" y="5251450"/>
          <p14:tracePt t="267518" x="3330575" y="5241925"/>
          <p14:tracePt t="267535" x="3322638" y="5232400"/>
          <p14:tracePt t="267552" x="3303588" y="5214938"/>
          <p14:tracePt t="267568" x="3295650" y="5214938"/>
          <p14:tracePt t="267602" x="3286125" y="5214938"/>
          <p14:tracePt t="267618" x="3276600" y="5214938"/>
          <p14:tracePt t="267692" x="3268663" y="5214938"/>
          <p14:tracePt t="267706" x="3259138" y="5214938"/>
          <p14:tracePt t="267722" x="3241675" y="5224463"/>
          <p14:tracePt t="267738" x="3232150" y="5232400"/>
          <p14:tracePt t="267746" x="3224213" y="5232400"/>
          <p14:tracePt t="267754" x="3214688" y="5241925"/>
          <p14:tracePt t="267768" x="3205163" y="5251450"/>
          <p14:tracePt t="267785" x="3187700" y="5259388"/>
          <p14:tracePt t="267822" x="3179763" y="5259388"/>
          <p14:tracePt t="267838" x="3170238" y="5259388"/>
          <p14:tracePt t="267855" x="3160713" y="5259388"/>
          <p14:tracePt t="267862" x="3152775" y="5259388"/>
          <p14:tracePt t="267877" x="3143250" y="5259388"/>
          <p14:tracePt t="267899" x="3133725" y="5259388"/>
          <p14:tracePt t="267924" x="3125788" y="5259388"/>
          <p14:tracePt t="267932" x="3116263" y="5259388"/>
          <p14:tracePt t="267946" x="3108325" y="5259388"/>
          <p14:tracePt t="267970" x="3098800" y="5259388"/>
          <p14:tracePt t="267986" x="3089275" y="5259388"/>
          <p14:tracePt t="268078" x="3081338" y="5259388"/>
          <p14:tracePt t="268094" x="3071813" y="5259388"/>
          <p14:tracePt t="268110" x="3062288" y="5268913"/>
          <p14:tracePt t="268132" x="3054350" y="5276850"/>
          <p14:tracePt t="268148" x="3044825" y="5286375"/>
          <p14:tracePt t="268156" x="3036888" y="5295900"/>
          <p14:tracePt t="268172" x="3027363" y="5303838"/>
          <p14:tracePt t="268194" x="3017838" y="5313363"/>
          <p14:tracePt t="268210" x="3009900" y="5313363"/>
          <p14:tracePt t="268226" x="3000375" y="5313363"/>
          <p14:tracePt t="268232" x="2990850" y="5313363"/>
          <p14:tracePt t="268240" x="2982913" y="5303838"/>
          <p14:tracePt t="268252" x="2973388" y="5286375"/>
          <p14:tracePt t="268269" x="2965450" y="5241925"/>
          <p14:tracePt t="268285" x="2946400" y="5187950"/>
          <p14:tracePt t="268288" x="2946400" y="5160963"/>
          <p14:tracePt t="268302" x="2946400" y="5108575"/>
          <p14:tracePt t="268319" x="2955925" y="5054600"/>
          <p14:tracePt t="268335" x="2973388" y="5010150"/>
          <p14:tracePt t="268352" x="2982913" y="4973638"/>
          <p14:tracePt t="268369" x="2990850" y="4938713"/>
          <p14:tracePt t="268385" x="3000375" y="4929188"/>
          <p14:tracePt t="268402" x="3009900" y="4911725"/>
          <p14:tracePt t="268418" x="3017838" y="4902200"/>
          <p14:tracePt t="268435" x="3036888" y="4894263"/>
          <p14:tracePt t="268452" x="3044825" y="4894263"/>
          <p14:tracePt t="268469" x="3062288" y="4894263"/>
          <p14:tracePt t="268486" x="3089275" y="4894263"/>
          <p14:tracePt t="268502" x="3116263" y="4894263"/>
          <p14:tracePt t="268519" x="3143250" y="4902200"/>
          <p14:tracePt t="268535" x="3170238" y="4919663"/>
          <p14:tracePt t="268552" x="3179763" y="4946650"/>
          <p14:tracePt t="268569" x="3187700" y="4965700"/>
          <p14:tracePt t="268585" x="3197225" y="4983163"/>
          <p14:tracePt t="268602" x="3205163" y="5010150"/>
          <p14:tracePt t="268619" x="3205163" y="5045075"/>
          <p14:tracePt t="268635" x="3205163" y="5108575"/>
          <p14:tracePt t="268652" x="3205163" y="5153025"/>
          <p14:tracePt t="268669" x="3205163" y="5187950"/>
          <p14:tracePt t="268685" x="3197225" y="5224463"/>
          <p14:tracePt t="268702" x="3179763" y="5268913"/>
          <p14:tracePt t="268719" x="3170238" y="5295900"/>
          <p14:tracePt t="268736" x="3160713" y="5303838"/>
          <p14:tracePt t="268752" x="3152775" y="5322888"/>
          <p14:tracePt t="268769" x="3143250" y="5322888"/>
          <p14:tracePt t="268785" x="3116263" y="5322888"/>
          <p14:tracePt t="268789" x="3098800" y="5313363"/>
          <p14:tracePt t="268802" x="3081338" y="5303838"/>
          <p14:tracePt t="268819" x="3036888" y="5295900"/>
          <p14:tracePt t="268836" x="2990850" y="5251450"/>
          <p14:tracePt t="268852" x="2965450" y="5214938"/>
          <p14:tracePt t="268869" x="2955925" y="5187950"/>
          <p14:tracePt t="268885" x="2946400" y="5153025"/>
          <p14:tracePt t="268902" x="2946400" y="5126038"/>
          <p14:tracePt t="268919" x="2946400" y="5116513"/>
          <p14:tracePt t="268935" x="2946400" y="5089525"/>
          <p14:tracePt t="268952" x="2946400" y="5054600"/>
          <p14:tracePt t="268968" x="2973388" y="5000625"/>
          <p14:tracePt t="268985" x="3017838" y="4946650"/>
          <p14:tracePt t="269002" x="3089275" y="4848225"/>
          <p14:tracePt t="269018" x="3179763" y="4751388"/>
          <p14:tracePt t="269035" x="3295650" y="4625975"/>
          <p14:tracePt t="269052" x="3429000" y="4491038"/>
          <p14:tracePt t="269069" x="3473450" y="4446588"/>
          <p14:tracePt t="269085" x="3482975" y="4438650"/>
          <p14:tracePt t="269102" x="3490913" y="4438650"/>
          <p14:tracePt t="269176" x="3500438" y="4446588"/>
          <p14:tracePt t="269184" x="3509963" y="4465638"/>
          <p14:tracePt t="269192" x="3517900" y="4491038"/>
          <p14:tracePt t="269202" x="3517900" y="4510088"/>
          <p14:tracePt t="269219" x="3517900" y="4554538"/>
          <p14:tracePt t="269236" x="3517900" y="4608513"/>
          <p14:tracePt t="269252" x="3517900" y="4643438"/>
          <p14:tracePt t="269269" x="3517900" y="4687888"/>
          <p14:tracePt t="269286" x="3500438" y="4741863"/>
          <p14:tracePt t="269302" x="3482975" y="4786313"/>
          <p14:tracePt t="269319" x="3465513" y="4822825"/>
          <p14:tracePt t="269336" x="3446463" y="4857750"/>
          <p14:tracePt t="269353" x="3438525" y="4884738"/>
          <p14:tracePt t="269369" x="3429000" y="4884738"/>
          <p14:tracePt t="269385" x="3411538" y="4902200"/>
          <p14:tracePt t="269402" x="3402013" y="4902200"/>
          <p14:tracePt t="269419" x="3394075" y="4902200"/>
          <p14:tracePt t="269435" x="3375025" y="4902200"/>
          <p14:tracePt t="269452" x="3367088" y="4884738"/>
          <p14:tracePt t="269469" x="3357563" y="4857750"/>
          <p14:tracePt t="269485" x="3340100" y="4813300"/>
          <p14:tracePt t="269502" x="3322638" y="4776788"/>
          <p14:tracePt t="269519" x="3313113" y="4751388"/>
          <p14:tracePt t="269536" x="3313113" y="4732338"/>
          <p14:tracePt t="269552" x="3303588" y="4724400"/>
          <p14:tracePt t="269569" x="3303588" y="4714875"/>
          <p14:tracePt t="269586" x="3303588" y="4705350"/>
          <p14:tracePt t="269664" x="3303588" y="4697413"/>
          <p14:tracePt t="269726" x="3295650" y="4687888"/>
          <p14:tracePt t="269734" x="3286125" y="4687888"/>
          <p14:tracePt t="269742" x="3286125" y="4679950"/>
          <p14:tracePt t="269752" x="3276600" y="4679950"/>
          <p14:tracePt t="269769" x="3276600" y="4660900"/>
          <p14:tracePt t="269786" x="3268663" y="4652963"/>
          <p14:tracePt t="269803" x="3268663" y="4643438"/>
          <p14:tracePt t="269819" x="3251200" y="4633913"/>
          <p14:tracePt t="270058" x="3241675" y="4633913"/>
          <p14:tracePt t="270074" x="3232150" y="4633913"/>
          <p14:tracePt t="270096" x="3224213" y="4633913"/>
          <p14:tracePt t="270104" x="3214688" y="4633913"/>
          <p14:tracePt t="270121" x="3205163" y="4633913"/>
          <p14:tracePt t="270144" x="3197225" y="4633913"/>
          <p14:tracePt t="270158" x="3187700" y="4633913"/>
          <p14:tracePt t="270166" x="3179763" y="4643438"/>
          <p14:tracePt t="270190" x="3170238" y="4643438"/>
          <p14:tracePt t="270260" x="3160713" y="4652963"/>
          <p14:tracePt t="270314" x="3152775" y="4652963"/>
          <p14:tracePt t="270360" x="3143250" y="4652963"/>
          <p14:tracePt t="270385" x="3143250" y="4643438"/>
          <p14:tracePt t="270398" x="3143250" y="4633913"/>
          <p14:tracePt t="270414" x="3143250" y="4625975"/>
          <p14:tracePt t="270422" x="3152775" y="4616450"/>
          <p14:tracePt t="270476" x="3160713" y="4616450"/>
          <p14:tracePt t="270484" x="3160713" y="4633913"/>
          <p14:tracePt t="270492" x="3160713" y="4652963"/>
          <p14:tracePt t="270503" x="3160713" y="4670425"/>
          <p14:tracePt t="270519" x="3160713" y="4687888"/>
          <p14:tracePt t="270536" x="3160713" y="4697413"/>
          <p14:tracePt t="270553" x="3152775" y="4714875"/>
          <p14:tracePt t="270569" x="3143250" y="4724400"/>
          <p14:tracePt t="270586" x="3133725" y="4732338"/>
          <p14:tracePt t="270602" x="3125788" y="4732338"/>
          <p14:tracePt t="270619" x="3108325" y="4732338"/>
          <p14:tracePt t="270636" x="3089275" y="4732338"/>
          <p14:tracePt t="270652" x="3071813" y="4732338"/>
          <p14:tracePt t="270669" x="3062288" y="4724400"/>
          <p14:tracePt t="270686" x="3054350" y="4724400"/>
          <p14:tracePt t="270702" x="3054350" y="4714875"/>
          <p14:tracePt t="270808" x="3062288" y="4724400"/>
          <p14:tracePt t="270817" x="3062288" y="4732338"/>
          <p14:tracePt t="270824" x="3071813" y="4741863"/>
          <p14:tracePt t="270836" x="3081338" y="4751388"/>
          <p14:tracePt t="270853" x="3081338" y="4768850"/>
          <p14:tracePt t="270869" x="3089275" y="4776788"/>
          <p14:tracePt t="270886" x="3089275" y="4795838"/>
          <p14:tracePt t="271264" x="3098800" y="4795838"/>
          <p14:tracePt t="271288" x="3108325" y="4795838"/>
          <p14:tracePt t="271305" x="3116263" y="4795838"/>
          <p14:tracePt t="271366" x="3125788" y="4795838"/>
          <p14:tracePt t="271374" x="3133725" y="4795838"/>
          <p14:tracePt t="271386" x="3143250" y="4795838"/>
          <p14:tracePt t="271403" x="3152775" y="4795838"/>
          <p14:tracePt t="271421" x="3160713" y="4795838"/>
          <p14:tracePt t="271436" x="3170238" y="4795838"/>
          <p14:tracePt t="271590" x="3179763" y="4795838"/>
          <p14:tracePt t="271620" x="3187700" y="4795838"/>
          <p14:tracePt t="271636" x="3197225" y="4786313"/>
          <p14:tracePt t="271644" x="3205163" y="4786313"/>
          <p14:tracePt t="271660" x="3214688" y="4776788"/>
          <p14:tracePt t="271674" x="3224213" y="4768850"/>
          <p14:tracePt t="271690" x="3232150" y="4759325"/>
          <p14:tracePt t="271703" x="3241675" y="4751388"/>
          <p14:tracePt t="271719" x="3259138" y="4732338"/>
          <p14:tracePt t="271736" x="3295650" y="4697413"/>
          <p14:tracePt t="271753" x="3313113" y="4679950"/>
          <p14:tracePt t="271770" x="3330575" y="4670425"/>
          <p14:tracePt t="271786" x="3340100" y="4652963"/>
          <p14:tracePt t="271803" x="3357563" y="4633913"/>
          <p14:tracePt t="271819" x="3375025" y="4625975"/>
          <p14:tracePt t="271836" x="3384550" y="4608513"/>
          <p14:tracePt t="271853" x="3419475" y="4581525"/>
          <p14:tracePt t="271869" x="3429000" y="4572000"/>
          <p14:tracePt t="271954" x="3438525" y="4572000"/>
          <p14:tracePt t="271976" x="3438525" y="4562475"/>
          <p14:tracePt t="272062" x="3446463" y="4554538"/>
          <p14:tracePt t="272070" x="3455988" y="4537075"/>
          <p14:tracePt t="272084" x="3473450" y="4518025"/>
          <p14:tracePt t="272100" x="3482975" y="4510088"/>
          <p14:tracePt t="272116" x="3490913" y="4500563"/>
          <p14:tracePt t="272132" x="3500438" y="4491038"/>
          <p14:tracePt t="272138" x="3500438" y="4483100"/>
          <p14:tracePt t="272153" x="3509963" y="4483100"/>
          <p14:tracePt t="272170" x="3527425" y="4465638"/>
          <p14:tracePt t="272186" x="3536950" y="4465638"/>
          <p14:tracePt t="272203" x="3536950" y="4456113"/>
          <p14:tracePt t="272220" x="3544888" y="4446588"/>
          <p14:tracePt t="272253" x="3554413" y="4446588"/>
          <p14:tracePt t="272269" x="3581400" y="4438650"/>
          <p14:tracePt t="272286" x="3589338" y="4438650"/>
          <p14:tracePt t="272303" x="3598863" y="4438650"/>
          <p14:tracePt t="272320" x="3616325" y="4438650"/>
          <p14:tracePt t="272336" x="3625850" y="4438650"/>
          <p14:tracePt t="272353" x="3633788" y="4438650"/>
          <p14:tracePt t="272370" x="3652838" y="4446588"/>
          <p14:tracePt t="272386" x="3660775" y="4456113"/>
          <p14:tracePt t="272403" x="3679825" y="4465638"/>
          <p14:tracePt t="272420" x="3687763" y="4473575"/>
          <p14:tracePt t="272436" x="3697288" y="4491038"/>
          <p14:tracePt t="272453" x="3705225" y="4500563"/>
          <p14:tracePt t="272470" x="3724275" y="4500563"/>
          <p14:tracePt t="272487" x="3776663" y="4518025"/>
          <p14:tracePt t="272503" x="3822700" y="4518025"/>
          <p14:tracePt t="272519" x="3875088" y="4518025"/>
          <p14:tracePt t="272536" x="3946525" y="4518025"/>
          <p14:tracePt t="272553" x="4000500" y="4500563"/>
          <p14:tracePt t="272570" x="4037013" y="4491038"/>
          <p14:tracePt t="272587" x="4071938" y="4473575"/>
          <p14:tracePt t="272603" x="4089400" y="4465638"/>
          <p14:tracePt t="272620" x="4098925" y="4465638"/>
          <p14:tracePt t="272636" x="4108450" y="4456113"/>
          <p14:tracePt t="272653" x="4116388" y="4438650"/>
          <p14:tracePt t="272670" x="4143375" y="4429125"/>
          <p14:tracePt t="272687" x="4187825" y="4402138"/>
          <p14:tracePt t="272703" x="4205288" y="4402138"/>
          <p14:tracePt t="272720" x="4259263" y="4375150"/>
          <p14:tracePt t="272736" x="4303713" y="4367213"/>
          <p14:tracePt t="272753" x="4348163" y="4348163"/>
          <p14:tracePt t="272770" x="4367213" y="4348163"/>
          <p14:tracePt t="272842" x="4375150" y="4348163"/>
          <p14:tracePt t="272866" x="4384675" y="4348163"/>
          <p14:tracePt t="272958" x="4384675" y="4340225"/>
          <p14:tracePt t="272974" x="4402138" y="4340225"/>
          <p14:tracePt t="272981" x="4411663" y="4340225"/>
          <p14:tracePt t="272997" x="4419600" y="4340225"/>
          <p14:tracePt t="273004" x="4438650" y="4340225"/>
          <p14:tracePt t="273019" x="4456113" y="4348163"/>
          <p14:tracePt t="273036" x="4483100" y="4348163"/>
          <p14:tracePt t="273053" x="4500563" y="4348163"/>
          <p14:tracePt t="273070" x="4518025" y="4348163"/>
          <p14:tracePt t="273087" x="4527550" y="4348163"/>
          <p14:tracePt t="273119" x="4537075" y="4348163"/>
          <p14:tracePt t="273136" x="4545013" y="4348163"/>
          <p14:tracePt t="273153" x="4562475" y="4340225"/>
          <p14:tracePt t="273170" x="4598988" y="4330700"/>
          <p14:tracePt t="273186" x="4643438" y="4313238"/>
          <p14:tracePt t="273203" x="4687888" y="4303713"/>
          <p14:tracePt t="273220" x="4724400" y="4286250"/>
          <p14:tracePt t="273237" x="4751388" y="4276725"/>
          <p14:tracePt t="273253" x="4751388" y="4268788"/>
          <p14:tracePt t="273400" x="4732338" y="4268788"/>
          <p14:tracePt t="273416" x="4724400" y="4268788"/>
          <p14:tracePt t="273430" x="4714875" y="4268788"/>
          <p14:tracePt t="273578" x="4705350" y="4268788"/>
          <p14:tracePt t="273586" x="4697413" y="4268788"/>
          <p14:tracePt t="273600" x="4687888" y="4268788"/>
          <p14:tracePt t="273616" x="4679950" y="4268788"/>
          <p14:tracePt t="273632" x="4670425" y="4268788"/>
          <p14:tracePt t="273640" x="4660900" y="4268788"/>
          <p14:tracePt t="273653" x="4652963" y="4268788"/>
          <p14:tracePt t="273670" x="4643438" y="4268788"/>
          <p14:tracePt t="273687" x="4625975" y="4259263"/>
          <p14:tracePt t="273703" x="4616450" y="4251325"/>
          <p14:tracePt t="273720" x="4608513" y="4232275"/>
          <p14:tracePt t="273753" x="4589463" y="4224338"/>
          <p14:tracePt t="273770" x="4581525" y="4214813"/>
          <p14:tracePt t="273787" x="4581525" y="4205288"/>
          <p14:tracePt t="273803" x="4572000" y="4197350"/>
          <p14:tracePt t="273820" x="4562475" y="4187825"/>
          <p14:tracePt t="273837" x="4554538" y="4187825"/>
          <p14:tracePt t="273870" x="4545013" y="4187825"/>
          <p14:tracePt t="273887" x="4537075" y="4179888"/>
          <p14:tracePt t="273903" x="4518025" y="4179888"/>
          <p14:tracePt t="273920" x="4510088" y="4170363"/>
          <p14:tracePt t="273937" x="4500563" y="4160838"/>
          <p14:tracePt t="273953" x="4483100" y="4152900"/>
          <p14:tracePt t="273969" x="4473575" y="4143375"/>
          <p14:tracePt t="273986" x="4456113" y="4125913"/>
          <p14:tracePt t="274003" x="4438650" y="4116388"/>
          <p14:tracePt t="274019" x="4429125" y="4108450"/>
          <p14:tracePt t="274037" x="4419600" y="4108450"/>
          <p14:tracePt t="274181" x="4411663" y="4108450"/>
          <p14:tracePt t="274196" x="4402138" y="4108450"/>
          <p14:tracePt t="274205" x="4402138" y="4116388"/>
          <p14:tracePt t="274211" x="4394200" y="4116388"/>
          <p14:tracePt t="274220" x="4384675" y="4125913"/>
          <p14:tracePt t="274236" x="4375150" y="4133850"/>
          <p14:tracePt t="274253" x="4367213" y="4143375"/>
          <p14:tracePt t="274270" x="4367213" y="4152900"/>
          <p14:tracePt t="274287" x="4348163" y="4152900"/>
          <p14:tracePt t="274304" x="4340225" y="4160838"/>
          <p14:tracePt t="274306" x="4340225" y="4170363"/>
          <p14:tracePt t="274320" x="4330700" y="4170363"/>
          <p14:tracePt t="274337" x="4322763" y="4170363"/>
          <p14:tracePt t="274353" x="4303713" y="4179888"/>
          <p14:tracePt t="274370" x="4286250" y="4187825"/>
          <p14:tracePt t="274387" x="4251325" y="4197350"/>
          <p14:tracePt t="274403" x="4232275" y="4214813"/>
          <p14:tracePt t="274420" x="4224338" y="4214813"/>
          <p14:tracePt t="274660" x="4214813" y="4214813"/>
          <p14:tracePt t="274684" x="4205288" y="4214813"/>
          <p14:tracePt t="274692" x="4205288" y="4205288"/>
          <p14:tracePt t="274703" x="4205288" y="4197350"/>
          <p14:tracePt t="274720" x="4197350" y="4197350"/>
          <p14:tracePt t="274737" x="4187825" y="4187825"/>
          <p14:tracePt t="274760" x="4187825" y="4179888"/>
          <p14:tracePt t="274823" x="4187825" y="4170363"/>
          <p14:tracePt t="274854" x="4187825" y="4160838"/>
          <p14:tracePt t="274884" x="4187825" y="4152900"/>
          <p14:tracePt t="274938" x="4187825" y="4143375"/>
          <p14:tracePt t="275232" x="4187825" y="4133850"/>
          <p14:tracePt t="275248" x="4187825" y="4125913"/>
          <p14:tracePt t="275257" x="4197350" y="4125913"/>
          <p14:tracePt t="275264" x="4205288" y="4125913"/>
          <p14:tracePt t="275272" x="4214813" y="4116388"/>
          <p14:tracePt t="275287" x="4241800" y="4108450"/>
          <p14:tracePt t="275304" x="4268788" y="4098925"/>
          <p14:tracePt t="275320" x="4295775" y="4081463"/>
          <p14:tracePt t="275337" x="4303713" y="4071938"/>
          <p14:tracePt t="275354" x="4313238" y="4071938"/>
          <p14:tracePt t="275373" x="4322763" y="4071938"/>
          <p14:tracePt t="275389" x="4330700" y="4071938"/>
          <p14:tracePt t="275410" x="4340225" y="4071938"/>
          <p14:tracePt t="275434" x="4348163" y="4071938"/>
          <p14:tracePt t="275642" x="4340225" y="4071938"/>
          <p14:tracePt t="275658" x="4330700" y="4071938"/>
          <p14:tracePt t="275675" x="4322763" y="4081463"/>
          <p14:tracePt t="275690" x="4313238" y="4081463"/>
          <p14:tracePt t="275696" x="4303713" y="4081463"/>
          <p14:tracePt t="275712" x="4295775" y="4089400"/>
          <p14:tracePt t="275728" x="4286250" y="4089400"/>
          <p14:tracePt t="275744" x="4276725" y="4089400"/>
          <p14:tracePt t="275754" x="4276725" y="4098925"/>
          <p14:tracePt t="275835" x="4268788" y="4098925"/>
          <p14:tracePt t="275859" x="4259263" y="4108450"/>
          <p14:tracePt t="275865" x="4251325" y="4125913"/>
          <p14:tracePt t="275873" x="4241800" y="4125913"/>
          <p14:tracePt t="275886" x="4241800" y="4133850"/>
          <p14:tracePt t="275903" x="4232275" y="4143375"/>
          <p14:tracePt t="275920" x="4224338" y="4152900"/>
          <p14:tracePt t="275936" x="4224338" y="4160838"/>
          <p14:tracePt t="275953" x="4214813" y="4170363"/>
          <p14:tracePt t="275970" x="4205288" y="4187825"/>
          <p14:tracePt t="275986" x="4205288" y="4197350"/>
          <p14:tracePt t="276003" x="4205288" y="4205288"/>
          <p14:tracePt t="276020" x="4205288" y="4224338"/>
          <p14:tracePt t="276037" x="4205288" y="4232275"/>
          <p14:tracePt t="276477" x="4214813" y="4232275"/>
          <p14:tracePt t="276569" x="4214813" y="4224338"/>
          <p14:tracePt t="276577" x="4214813" y="4214813"/>
          <p14:tracePt t="276587" x="4205288" y="4214813"/>
          <p14:tracePt t="276809" x="4205288" y="4224338"/>
          <p14:tracePt t="276825" x="4205288" y="4232275"/>
          <p14:tracePt t="276841" x="4205288" y="4241800"/>
          <p14:tracePt t="276857" x="4214813" y="4259263"/>
          <p14:tracePt t="276863" x="4214813" y="4268788"/>
          <p14:tracePt t="276872" x="4224338" y="4276725"/>
          <p14:tracePt t="276887" x="4232275" y="4295775"/>
          <p14:tracePt t="276903" x="4241800" y="4313238"/>
          <p14:tracePt t="276920" x="4259263" y="4330700"/>
          <p14:tracePt t="276937" x="4268788" y="4348163"/>
          <p14:tracePt t="276953" x="4295775" y="4384675"/>
          <p14:tracePt t="276970" x="4322763" y="4419600"/>
          <p14:tracePt t="276987" x="4348163" y="4446588"/>
          <p14:tracePt t="277003" x="4357688" y="4456113"/>
          <p14:tracePt t="277020" x="4367213" y="4465638"/>
          <p14:tracePt t="277037" x="4375150" y="4465638"/>
          <p14:tracePt t="277053" x="4394200" y="4473575"/>
          <p14:tracePt t="277070" x="4402138" y="4491038"/>
          <p14:tracePt t="277087" x="4419600" y="4491038"/>
          <p14:tracePt t="277103" x="4446588" y="4510088"/>
          <p14:tracePt t="277120" x="4465638" y="4518025"/>
          <p14:tracePt t="277137" x="4473575" y="4518025"/>
          <p14:tracePt t="277153" x="4491038" y="4518025"/>
          <p14:tracePt t="277170" x="4500563" y="4527550"/>
          <p14:tracePt t="277187" x="4518025" y="4527550"/>
          <p14:tracePt t="277203" x="4527550" y="4537075"/>
          <p14:tracePt t="277220" x="4537075" y="4537075"/>
          <p14:tracePt t="277237" x="4545013" y="4537075"/>
          <p14:tracePt t="277467" x="4545013" y="4545013"/>
          <p14:tracePt t="277475" x="4537075" y="4554538"/>
          <p14:tracePt t="277483" x="4527550" y="4572000"/>
          <p14:tracePt t="277491" x="4527550" y="4598988"/>
          <p14:tracePt t="277503" x="4518025" y="4616450"/>
          <p14:tracePt t="277520" x="4500563" y="4643438"/>
          <p14:tracePt t="277537" x="4483100" y="4679950"/>
          <p14:tracePt t="277553" x="4483100" y="4697413"/>
          <p14:tracePt t="277570" x="4483100" y="4705350"/>
          <p14:tracePt t="277587" x="4483100" y="4732338"/>
          <p14:tracePt t="277604" x="4483100" y="4751388"/>
          <p14:tracePt t="277620" x="4491038" y="4776788"/>
          <p14:tracePt t="277637" x="4527550" y="4813300"/>
          <p14:tracePt t="277653" x="4572000" y="4848225"/>
          <p14:tracePt t="277670" x="4625975" y="4884738"/>
          <p14:tracePt t="277687" x="4687888" y="4902200"/>
          <p14:tracePt t="277703" x="4741863" y="4938713"/>
          <p14:tracePt t="277720" x="4795838" y="4973638"/>
          <p14:tracePt t="277737" x="4857750" y="5018088"/>
          <p14:tracePt t="277753" x="4884738" y="5045075"/>
          <p14:tracePt t="277770" x="4911725" y="5081588"/>
          <p14:tracePt t="277787" x="4929188" y="5116513"/>
          <p14:tracePt t="277803" x="4965700" y="5143500"/>
          <p14:tracePt t="277820" x="5010150" y="5170488"/>
          <p14:tracePt t="277837" x="5045075" y="5187950"/>
          <p14:tracePt t="277853" x="5081588" y="5214938"/>
          <p14:tracePt t="277870" x="5108575" y="5232400"/>
          <p14:tracePt t="277887" x="5126038" y="5241925"/>
          <p14:tracePt t="277904" x="5153025" y="5259388"/>
          <p14:tracePt t="277920" x="5160963" y="5259388"/>
          <p14:tracePt t="278087" x="5143500" y="5259388"/>
          <p14:tracePt t="278093" x="5133975" y="5259388"/>
          <p14:tracePt t="278104" x="5126038" y="5251450"/>
          <p14:tracePt t="278120" x="5081588" y="5241925"/>
          <p14:tracePt t="278137" x="5045075" y="5241925"/>
          <p14:tracePt t="278154" x="5010150" y="5224463"/>
          <p14:tracePt t="278170" x="4973638" y="5224463"/>
          <p14:tracePt t="278187" x="4946650" y="5205413"/>
          <p14:tracePt t="278204" x="4929188" y="5197475"/>
          <p14:tracePt t="278220" x="4911725" y="5187950"/>
          <p14:tracePt t="278237" x="4902200" y="5180013"/>
          <p14:tracePt t="278254" x="4894263" y="5170488"/>
          <p14:tracePt t="278270" x="4884738" y="5170488"/>
          <p14:tracePt t="278287" x="4867275" y="5170488"/>
          <p14:tracePt t="278304" x="4857750" y="5170488"/>
          <p14:tracePt t="278320" x="4848225" y="5170488"/>
          <p14:tracePt t="278337" x="4840288" y="5170488"/>
          <p14:tracePt t="278395" x="4830763" y="5170488"/>
          <p14:tracePt t="278403" x="4822825" y="5170488"/>
          <p14:tracePt t="278419" x="4813300" y="5170488"/>
          <p14:tracePt t="278427" x="4795838" y="5170488"/>
          <p14:tracePt t="278437" x="4786313" y="5170488"/>
          <p14:tracePt t="278454" x="4751388" y="5180013"/>
          <p14:tracePt t="278470" x="4732338" y="5187950"/>
          <p14:tracePt t="278487" x="4724400" y="5197475"/>
          <p14:tracePt t="278504" x="4687888" y="5214938"/>
          <p14:tracePt t="278521" x="4670425" y="5224463"/>
          <p14:tracePt t="278537" x="4643438" y="5241925"/>
          <p14:tracePt t="278554" x="4616450" y="5251450"/>
          <p14:tracePt t="278570" x="4608513" y="5259388"/>
          <p14:tracePt t="278587" x="4598988" y="5268913"/>
          <p14:tracePt t="278604" x="4589463" y="5268913"/>
          <p14:tracePt t="278620" x="4572000" y="5268913"/>
          <p14:tracePt t="278637" x="4554538" y="5268913"/>
          <p14:tracePt t="278654" x="4537075" y="5268913"/>
          <p14:tracePt t="278671" x="4527550" y="5268913"/>
          <p14:tracePt t="278687" x="4518025" y="5276850"/>
          <p14:tracePt t="279061" x="4518025" y="5286375"/>
          <p14:tracePt t="279069" x="4527550" y="5286375"/>
          <p14:tracePt t="279077" x="4537075" y="5295900"/>
          <p14:tracePt t="279087" x="4537075" y="5303838"/>
          <p14:tracePt t="279107" x="4537075" y="5313363"/>
          <p14:tracePt t="279161" x="4537075" y="5322888"/>
          <p14:tracePt t="279169" x="4545013" y="5322888"/>
          <p14:tracePt t="279177" x="4545013" y="5330825"/>
          <p14:tracePt t="279193" x="4545013" y="5340350"/>
          <p14:tracePt t="279207" x="4545013" y="5348288"/>
          <p14:tracePt t="279223" x="4545013" y="5357813"/>
          <p14:tracePt t="279239" x="4545013" y="5367338"/>
          <p14:tracePt t="279254" x="4545013" y="5375275"/>
          <p14:tracePt t="279271" x="4545013" y="5384800"/>
          <p14:tracePt t="279287" x="4545013" y="5394325"/>
          <p14:tracePt t="279304" x="4545013" y="5402263"/>
          <p14:tracePt t="279321" x="4545013" y="5411788"/>
          <p14:tracePt t="279448" x="4562475" y="5402263"/>
          <p14:tracePt t="279457" x="4572000" y="5394325"/>
          <p14:tracePt t="279464" x="4581525" y="5384800"/>
          <p14:tracePt t="279474" x="4598988" y="5375275"/>
          <p14:tracePt t="279488" x="4608513" y="5367338"/>
          <p14:tracePt t="279504" x="4608513" y="5357813"/>
          <p14:tracePt t="280136" x="4608513" y="5348288"/>
          <p14:tracePt t="280144" x="4598988" y="5348288"/>
          <p14:tracePt t="280154" x="4589463" y="5348288"/>
          <p14:tracePt t="280171" x="4554538" y="5340350"/>
          <p14:tracePt t="280188" x="4537075" y="5330825"/>
          <p14:tracePt t="280205" x="4500563" y="5313363"/>
          <p14:tracePt t="280221" x="4446588" y="5313363"/>
          <p14:tracePt t="280238" x="4411663" y="5313363"/>
          <p14:tracePt t="280255" x="4375150" y="5313363"/>
          <p14:tracePt t="280271" x="4348163" y="5313363"/>
          <p14:tracePt t="280288" x="4330700" y="5313363"/>
          <p14:tracePt t="280305" x="4322763" y="5313363"/>
          <p14:tracePt t="280321" x="4313238" y="5313363"/>
          <p14:tracePt t="280338" x="4303713" y="5313363"/>
          <p14:tracePt t="280462" x="4295775" y="5313363"/>
          <p14:tracePt t="280640" x="4295775" y="5322888"/>
          <p14:tracePt t="280648" x="4295775" y="5330825"/>
          <p14:tracePt t="280657" x="4303713" y="5340350"/>
          <p14:tracePt t="280671" x="4303713" y="5357813"/>
          <p14:tracePt t="280688" x="4313238" y="5367338"/>
          <p14:tracePt t="280705" x="4322763" y="5384800"/>
          <p14:tracePt t="280722" x="4330700" y="5394325"/>
          <p14:tracePt t="280738" x="4330700" y="5411788"/>
          <p14:tracePt t="280755" x="4340225" y="5419725"/>
          <p14:tracePt t="280771" x="4340225" y="5429250"/>
          <p14:tracePt t="280788" x="4340225" y="5438775"/>
          <p14:tracePt t="280805" x="4340225" y="5446713"/>
          <p14:tracePt t="280809" x="4340225" y="5456238"/>
          <p14:tracePt t="280838" x="4340225" y="5465763"/>
          <p14:tracePt t="280855" x="4340225" y="5473700"/>
          <p14:tracePt t="280872" x="4330700" y="5483225"/>
          <p14:tracePt t="280987" x="4322763" y="5483225"/>
          <p14:tracePt t="281012" x="4322763" y="5491163"/>
          <p14:tracePt t="281034" x="4313238" y="5491163"/>
          <p14:tracePt t="281058" x="4303713" y="5491163"/>
          <p14:tracePt t="281064" x="4303713" y="5500688"/>
          <p14:tracePt t="281312" x="4295775" y="5500688"/>
          <p14:tracePt t="281320" x="4286250" y="5500688"/>
          <p14:tracePt t="281328" x="4286250" y="5491163"/>
          <p14:tracePt t="281338" x="4276725" y="5491163"/>
          <p14:tracePt t="281355" x="4268788" y="5483225"/>
          <p14:tracePt t="281372" x="4268788" y="5473700"/>
          <p14:tracePt t="281714" x="4276725" y="5465763"/>
          <p14:tracePt t="281730" x="4286250" y="5456238"/>
          <p14:tracePt t="281738" x="4295775" y="5456238"/>
          <p14:tracePt t="281746" x="4295775" y="5446713"/>
          <p14:tracePt t="281755" x="4303713" y="5438775"/>
          <p14:tracePt t="281772" x="4313238" y="5429250"/>
          <p14:tracePt t="281789" x="4313238" y="5419725"/>
          <p14:tracePt t="281805" x="4322763" y="5419725"/>
          <p14:tracePt t="281825" x="4322763" y="5411788"/>
          <p14:tracePt t="282070" x="4313238" y="5411788"/>
          <p14:tracePt t="282078" x="4313238" y="5419725"/>
          <p14:tracePt t="282088" x="4303713" y="5419725"/>
          <p14:tracePt t="282105" x="4295775" y="5419725"/>
          <p14:tracePt t="282122" x="4286250" y="5419725"/>
          <p14:tracePt t="282139" x="4276725" y="5419725"/>
          <p14:tracePt t="282712" x="4286250" y="5429250"/>
          <p14:tracePt t="282720" x="4295775" y="5429250"/>
          <p14:tracePt t="282728" x="4295775" y="5438775"/>
          <p14:tracePt t="282739" x="4295775" y="5446713"/>
          <p14:tracePt t="282755" x="4295775" y="5456238"/>
          <p14:tracePt t="282775" x="4295775" y="5465763"/>
          <p14:tracePt t="282791" x="4295775" y="5473700"/>
          <p14:tracePt t="282807" x="4295775" y="5483225"/>
          <p14:tracePt t="282830" x="4295775" y="5491163"/>
          <p14:tracePt t="282892" x="4295775" y="5500688"/>
          <p14:tracePt t="282922" x="4295775" y="5510213"/>
          <p14:tracePt t="282944" x="4295775" y="5518150"/>
          <p14:tracePt t="282959" x="4295775" y="5527675"/>
          <p14:tracePt t="283108" x="4286250" y="5527675"/>
          <p14:tracePt t="283122" x="4286250" y="5518150"/>
          <p14:tracePt t="283130" x="4276725" y="5518150"/>
          <p14:tracePt t="283139" x="4276725" y="5510213"/>
          <p14:tracePt t="283155" x="4268788" y="5500688"/>
          <p14:tracePt t="283172" x="4259263" y="5491163"/>
          <p14:tracePt t="283189" x="4251325" y="5483225"/>
          <p14:tracePt t="283205" x="4251325" y="5473700"/>
          <p14:tracePt t="283222" x="4241800" y="5465763"/>
          <p14:tracePt t="283239" x="4241800" y="5446713"/>
          <p14:tracePt t="283256" x="4241800" y="5438775"/>
          <p14:tracePt t="283272" x="4232275" y="5429250"/>
          <p14:tracePt t="283289" x="4232275" y="5419725"/>
          <p14:tracePt t="283323" x="4232275" y="5402263"/>
          <p14:tracePt t="283965" x="4232275" y="5394325"/>
          <p14:tracePt t="283989" x="4232275" y="5384800"/>
          <p14:tracePt t="284003" x="4232275" y="5375275"/>
          <p14:tracePt t="284128" x="4241800" y="5375275"/>
          <p14:tracePt t="284144" x="4251325" y="5375275"/>
          <p14:tracePt t="284160" x="4251325" y="5384800"/>
          <p14:tracePt t="284176" x="4251325" y="5394325"/>
          <p14:tracePt t="284182" x="4251325" y="5402263"/>
          <p14:tracePt t="284198" x="4259263" y="5402263"/>
          <p14:tracePt t="284214" x="4259263" y="5411788"/>
          <p14:tracePt t="284252" x="4259263" y="5419725"/>
          <p14:tracePt t="284268" x="4259263" y="5429250"/>
          <p14:tracePt t="284284" x="4259263" y="5438775"/>
          <p14:tracePt t="284299" x="4259263" y="5446713"/>
          <p14:tracePt t="284330" x="4259263" y="5456238"/>
          <p14:tracePt t="284338" x="4268788" y="5456238"/>
          <p14:tracePt t="284345" x="4268788" y="5465763"/>
          <p14:tracePt t="284367" x="4268788" y="5473700"/>
          <p14:tracePt t="284375" x="4268788" y="5483225"/>
          <p14:tracePt t="284399" x="4268788" y="5491163"/>
          <p14:tracePt t="284438" x="4268788" y="5500688"/>
          <p14:tracePt t="284470" x="4268788" y="5510213"/>
          <p14:tracePt t="284476" x="4268788" y="5518150"/>
          <p14:tracePt t="284516" x="4268788" y="5527675"/>
          <p14:tracePt t="284918" x="4276725" y="5527675"/>
          <p14:tracePt t="284934" x="4276725" y="5537200"/>
          <p14:tracePt t="284941" x="4295775" y="5545138"/>
          <p14:tracePt t="284948" x="4303713" y="5554663"/>
          <p14:tracePt t="284957" x="4313238" y="5554663"/>
          <p14:tracePt t="284972" x="4322763" y="5562600"/>
          <p14:tracePt t="284989" x="4340225" y="5581650"/>
          <p14:tracePt t="285005" x="4348163" y="5589588"/>
          <p14:tracePt t="285022" x="4357688" y="5589588"/>
          <p14:tracePt t="285039" x="4367213" y="5589588"/>
          <p14:tracePt t="285112" x="4375150" y="5589588"/>
          <p14:tracePt t="285134" x="4384675" y="5589588"/>
          <p14:tracePt t="285150" x="4394200" y="5589588"/>
          <p14:tracePt t="285166" x="4402138" y="5589588"/>
          <p14:tracePt t="285175" x="4411663" y="5589588"/>
          <p14:tracePt t="285188" x="4419600" y="5589588"/>
          <p14:tracePt t="285204" x="4429125" y="5589588"/>
          <p14:tracePt t="285228" x="4438650" y="5599113"/>
          <p14:tracePt t="285234" x="4438650" y="5608638"/>
          <p14:tracePt t="285242" x="4446588" y="5608638"/>
          <p14:tracePt t="285258" x="4446588" y="5616575"/>
          <p14:tracePt t="285282" x="4446588" y="5626100"/>
          <p14:tracePt t="285296" x="4446588" y="5634038"/>
          <p14:tracePt t="285306" x="4446588" y="5643563"/>
          <p14:tracePt t="285406" x="4446588" y="5653088"/>
          <p14:tracePt t="285428" x="4446588" y="5670550"/>
          <p14:tracePt t="285436" x="4438650" y="5688013"/>
          <p14:tracePt t="285444" x="4429125" y="5697538"/>
          <p14:tracePt t="285456" x="4429125" y="5705475"/>
          <p14:tracePt t="285473" x="4419600" y="5715000"/>
          <p14:tracePt t="285489" x="4411663" y="5715000"/>
          <p14:tracePt t="285506" x="4402138" y="5715000"/>
          <p14:tracePt t="285523" x="4384675" y="5715000"/>
          <p14:tracePt t="285556" x="4375150" y="5715000"/>
          <p14:tracePt t="285638" x="4375150" y="5724525"/>
          <p14:tracePt t="285644" x="4384675" y="5724525"/>
          <p14:tracePt t="286062" x="4384675" y="5732463"/>
          <p14:tracePt t="286078" x="4394200" y="5741988"/>
          <p14:tracePt t="286086" x="4402138" y="5751513"/>
          <p14:tracePt t="286102" x="4402138" y="5759450"/>
          <p14:tracePt t="286110" x="4411663" y="5768975"/>
          <p14:tracePt t="286125" x="4411663" y="5776913"/>
          <p14:tracePt t="286210" x="4419600" y="5768975"/>
          <p14:tracePt t="286219" x="4429125" y="5741988"/>
          <p14:tracePt t="286226" x="4429125" y="5715000"/>
          <p14:tracePt t="286239" x="4438650" y="5688013"/>
          <p14:tracePt t="286256" x="4446588" y="5608638"/>
          <p14:tracePt t="286273" x="4446588" y="5572125"/>
          <p14:tracePt t="286290" x="4446588" y="5537200"/>
          <p14:tracePt t="286306" x="4438650" y="5510213"/>
          <p14:tracePt t="286309" x="4429125" y="5491163"/>
          <p14:tracePt t="286340" x="4411663" y="5465763"/>
          <p14:tracePt t="286356" x="4402138" y="5438775"/>
          <p14:tracePt t="286373" x="4394200" y="5429250"/>
          <p14:tracePt t="286466" x="4384675" y="5446713"/>
          <p14:tracePt t="286472" x="4375150" y="5473700"/>
          <p14:tracePt t="286480" x="4367213" y="5491163"/>
          <p14:tracePt t="286489" x="4367213" y="5518150"/>
          <p14:tracePt t="286506" x="4357688" y="5562600"/>
          <p14:tracePt t="286523" x="4348163" y="5599113"/>
          <p14:tracePt t="286540" x="4348163" y="5643563"/>
          <p14:tracePt t="286556" x="4348163" y="5680075"/>
          <p14:tracePt t="286573" x="4348163" y="5715000"/>
          <p14:tracePt t="286590" x="4367213" y="5768975"/>
          <p14:tracePt t="286606" x="4375150" y="5795963"/>
          <p14:tracePt t="286623" x="4384675" y="5803900"/>
          <p14:tracePt t="286640" x="4394200" y="5822950"/>
          <p14:tracePt t="286657" x="4402138" y="5830888"/>
          <p14:tracePt t="286673" x="4411663" y="5840413"/>
          <p14:tracePt t="286689" x="4419600" y="5857875"/>
          <p14:tracePt t="286706" x="4429125" y="5867400"/>
          <p14:tracePt t="286723" x="4438650" y="5884863"/>
          <p14:tracePt t="286739" x="4456113" y="5902325"/>
          <p14:tracePt t="286756" x="4465638" y="5911850"/>
          <p14:tracePt t="286773" x="4473575" y="5919788"/>
          <p14:tracePt t="286789" x="4473575" y="5938838"/>
          <p14:tracePt t="286806" x="4483100" y="5938838"/>
          <p14:tracePt t="286823" x="4491038" y="5946775"/>
          <p14:tracePt t="286827" x="4491038" y="5956300"/>
          <p14:tracePt t="286840" x="4500563" y="5956300"/>
          <p14:tracePt t="286856" x="4500563" y="5973763"/>
          <p14:tracePt t="286873" x="4500563" y="5983288"/>
          <p14:tracePt t="286890" x="4510088" y="5991225"/>
          <p14:tracePt t="286906" x="4518025" y="6037263"/>
          <p14:tracePt t="286923" x="4518025" y="6072188"/>
          <p14:tracePt t="286940" x="4537075" y="6099175"/>
          <p14:tracePt t="286956" x="4545013" y="6134100"/>
          <p14:tracePt t="286973" x="4562475" y="6170613"/>
          <p14:tracePt t="286989" x="4581525" y="6215063"/>
          <p14:tracePt t="287006" x="4589463" y="6251575"/>
          <p14:tracePt t="287022" x="4608513" y="6286500"/>
          <p14:tracePt t="287040" x="4616450" y="6296025"/>
          <p14:tracePt t="287056" x="4633913" y="6303963"/>
          <p14:tracePt t="287073" x="4643438" y="6323013"/>
          <p14:tracePt t="287090" x="4652963" y="6323013"/>
          <p14:tracePt t="287107" x="4652963" y="6330950"/>
          <p14:tracePt t="287216" x="4660900" y="6330950"/>
          <p14:tracePt t="287225" x="4660900" y="6340475"/>
          <p14:tracePt t="287230" x="4670425" y="6340475"/>
          <p14:tracePt t="287239" x="4670425" y="6348413"/>
          <p14:tracePt t="287256" x="4670425" y="6357938"/>
          <p14:tracePt t="287273" x="4670425" y="6367463"/>
          <p14:tracePt t="287378" x="4670425" y="6384925"/>
          <p14:tracePt t="287394" x="4660900" y="6394450"/>
          <p14:tracePt t="287402" x="4633913" y="6402388"/>
          <p14:tracePt t="287409" x="4616450" y="6419850"/>
          <p14:tracePt t="287423" x="4598988" y="6429375"/>
          <p14:tracePt t="287440" x="4527550" y="6491288"/>
          <p14:tracePt t="287457" x="4473575" y="6518275"/>
          <p14:tracePt t="287473" x="4446588" y="6537325"/>
          <p14:tracePt t="287490" x="4429125" y="6545263"/>
          <p14:tracePt t="287507" x="4419600" y="6545263"/>
          <p14:tracePt t="287672" x="4419600" y="6554788"/>
          <p14:tracePt t="287694" x="4429125" y="6562725"/>
          <p14:tracePt t="287710" x="4438650" y="6562725"/>
          <p14:tracePt t="287726" x="4438650" y="6572250"/>
          <p14:tracePt t="287734" x="4446588" y="6572250"/>
          <p14:tracePt t="287742" x="4446588" y="6581775"/>
          <p14:tracePt t="287874" x="4456113" y="6581775"/>
          <p14:tracePt t="287942" x="4465638" y="6589713"/>
          <p14:tracePt t="287950" x="4473575" y="6589713"/>
          <p14:tracePt t="287974" x="4483100" y="6599238"/>
          <p14:tracePt t="288298" x="4483100" y="6589713"/>
          <p14:tracePt t="288314" x="4473575" y="6581775"/>
          <p14:tracePt t="288322" x="4465638" y="6572250"/>
          <p14:tracePt t="288338" x="4465638" y="6562725"/>
          <p14:tracePt t="288344" x="4456113" y="6562725"/>
          <p14:tracePt t="288357" x="4456113" y="6554788"/>
          <p14:tracePt t="288373" x="4446588" y="6545263"/>
          <p14:tracePt t="288390" x="4438650" y="6537325"/>
          <p14:tracePt t="288407" x="4419600" y="6518275"/>
          <p14:tracePt t="288423" x="4411663" y="6510338"/>
          <p14:tracePt t="288440" x="4402138" y="6500813"/>
          <p14:tracePt t="288457" x="4384675" y="6491288"/>
          <p14:tracePt t="288473" x="4375150" y="6483350"/>
          <p14:tracePt t="288490" x="4367213" y="6465888"/>
          <p14:tracePt t="288507" x="4357688" y="6456363"/>
          <p14:tracePt t="288523" x="4340225" y="6456363"/>
          <p14:tracePt t="288540" x="4330700" y="6446838"/>
          <p14:tracePt t="288557" x="4322763" y="6438900"/>
          <p14:tracePt t="288573" x="4313238" y="6429375"/>
          <p14:tracePt t="288590" x="4303713" y="6419850"/>
          <p14:tracePt t="288607" x="4295775" y="6411913"/>
          <p14:tracePt t="288623" x="4286250" y="6411913"/>
          <p14:tracePt t="288640" x="4268788" y="6394450"/>
          <p14:tracePt t="288657" x="4259263" y="6384925"/>
          <p14:tracePt t="288690" x="4251325" y="6375400"/>
          <p14:tracePt t="288707" x="4241800" y="6375400"/>
          <p14:tracePt t="288856" x="4251325" y="6375400"/>
          <p14:tracePt t="288878" x="4259263" y="6375400"/>
          <p14:tracePt t="288886" x="4259263" y="6384925"/>
          <p14:tracePt t="288902" x="4268788" y="6394450"/>
          <p14:tracePt t="288932" x="4268788" y="6402388"/>
          <p14:tracePt t="288940" x="4276725" y="6402388"/>
          <p14:tracePt t="288955" x="4276725" y="6411913"/>
          <p14:tracePt t="288971" x="4286250" y="6411913"/>
          <p14:tracePt t="288993" x="4286250" y="6419850"/>
          <p14:tracePt t="289034" x="4295775" y="6419850"/>
          <p14:tracePt t="289064" x="4303713" y="6429375"/>
          <p14:tracePt t="289080" x="4303713" y="6438900"/>
          <p14:tracePt t="289096" x="4313238" y="6438900"/>
          <p14:tracePt t="289104" x="4322763" y="6446838"/>
          <p14:tracePt t="289118" x="4330700" y="6446838"/>
          <p14:tracePt t="289134" x="4340225" y="6456363"/>
          <p14:tracePt t="289150" x="4348163" y="6456363"/>
          <p14:tracePt t="289159" x="4357688" y="6465888"/>
          <p14:tracePt t="289174" x="4357688" y="6473825"/>
          <p14:tracePt t="289190" x="4367213" y="6483350"/>
          <p14:tracePt t="289207" x="4375150" y="6491288"/>
          <p14:tracePt t="289223" x="4384675" y="6510338"/>
          <p14:tracePt t="289240" x="4384675" y="6518275"/>
          <p14:tracePt t="289257" x="4394200" y="6518275"/>
          <p14:tracePt t="289273" x="4394200" y="6527800"/>
          <p14:tracePt t="289307" x="4394200" y="6545263"/>
          <p14:tracePt t="289340" x="4394200" y="6554788"/>
          <p14:tracePt t="289357" x="4394200" y="6562725"/>
          <p14:tracePt t="289374" x="4384675" y="6562725"/>
          <p14:tracePt t="289412" x="4375150" y="6562725"/>
          <p14:tracePt t="289428" x="4367213" y="6562725"/>
          <p14:tracePt t="289436" x="4357688" y="6545263"/>
          <p14:tracePt t="289445" x="4340225" y="6545263"/>
          <p14:tracePt t="289457" x="4322763" y="6537325"/>
          <p14:tracePt t="289474" x="4286250" y="6518275"/>
          <p14:tracePt t="289490" x="4276725" y="6510338"/>
          <p14:tracePt t="289574" x="4268788" y="6510338"/>
          <p14:tracePt t="289661" x="4259263" y="6510338"/>
          <p14:tracePt t="289676" x="4251325" y="6510338"/>
          <p14:tracePt t="289752" x="4241800" y="6510338"/>
          <p14:tracePt t="289768" x="4232275" y="6510338"/>
          <p14:tracePt t="289777" x="4232275" y="6518275"/>
          <p14:tracePt t="289838" x="4214813" y="6518275"/>
          <p14:tracePt t="289854" x="4205288" y="6518275"/>
          <p14:tracePt t="289868" x="4197350" y="6518275"/>
          <p14:tracePt t="289900" x="4187825" y="6510338"/>
          <p14:tracePt t="289930" x="4179888" y="6510338"/>
          <p14:tracePt t="289961" x="4170363" y="6510338"/>
          <p14:tracePt t="290132" x="4179888" y="6510338"/>
          <p14:tracePt t="290171" x="4179888" y="6518275"/>
          <p14:tracePt t="290186" x="4187825" y="6518275"/>
          <p14:tracePt t="290264" x="4197350" y="6518275"/>
          <p14:tracePt t="290294" x="4205288" y="6527800"/>
          <p14:tracePt t="290302" x="4214813" y="6527800"/>
          <p14:tracePt t="290326" x="4224338" y="6537325"/>
          <p14:tracePt t="290340" x="4232275" y="6537325"/>
          <p14:tracePt t="290348" x="4232275" y="6545263"/>
          <p14:tracePt t="290357" x="4241800" y="6554788"/>
          <p14:tracePt t="290374" x="4251325" y="6554788"/>
          <p14:tracePt t="290396" x="4259263" y="6562725"/>
          <p14:tracePt t="290442" x="4268788" y="6562725"/>
          <p14:tracePt t="290456" x="4268788" y="6572250"/>
          <p14:tracePt t="290464" x="4276725" y="6572250"/>
          <p14:tracePt t="290480" x="4286250" y="6572250"/>
          <p14:tracePt t="290490" x="4286250" y="6581775"/>
          <p14:tracePt t="290507" x="4295775" y="6589713"/>
          <p14:tracePt t="290524" x="4303713" y="6599238"/>
          <p14:tracePt t="290541" x="4322763" y="6608763"/>
          <p14:tracePt t="290557" x="4330700" y="6616700"/>
          <p14:tracePt t="290574" x="4348163" y="6634163"/>
          <p14:tracePt t="290590" x="4357688" y="6634163"/>
          <p14:tracePt t="290607" x="4367213" y="6643688"/>
          <p14:tracePt t="290624" x="4367213" y="6653213"/>
          <p14:tracePt t="290641" x="4375150" y="6661150"/>
          <p14:tracePt t="290657" x="4384675" y="6670675"/>
          <p14:tracePt t="290674" x="4402138" y="6680200"/>
          <p14:tracePt t="290690" x="4411663" y="6688138"/>
          <p14:tracePt t="290707" x="4419600" y="6697663"/>
          <p14:tracePt t="290724" x="4429125" y="6705600"/>
          <p14:tracePt t="290757" x="4438650" y="6705600"/>
          <p14:tracePt t="290774" x="4456113" y="6705600"/>
          <p14:tracePt t="290790" x="4473575" y="6705600"/>
          <p14:tracePt t="290807" x="4491038" y="6697663"/>
          <p14:tracePt t="290824" x="4500563" y="6688138"/>
          <p14:tracePt t="290840" x="4510088" y="6688138"/>
          <p14:tracePt t="290844" x="4518025" y="6688138"/>
          <p14:tracePt t="290857" x="4527550" y="6688138"/>
          <p14:tracePt t="290874" x="4562475" y="6688138"/>
          <p14:tracePt t="290890" x="4581525" y="6688138"/>
          <p14:tracePt t="290907" x="4598988" y="6680200"/>
          <p14:tracePt t="290924" x="4616450" y="6670675"/>
          <p14:tracePt t="290940" x="4625975" y="6670675"/>
          <p14:tracePt t="290957" x="4633913" y="6670675"/>
          <p14:tracePt t="290973" x="4643438" y="6661150"/>
          <p14:tracePt t="290990" x="4652963" y="6661150"/>
          <p14:tracePt t="291007" x="4652963" y="6653213"/>
          <p14:tracePt t="291024" x="4652963" y="6634163"/>
          <p14:tracePt t="291041" x="4643438" y="6616700"/>
          <p14:tracePt t="291057" x="4633913" y="6599238"/>
          <p14:tracePt t="291074" x="4625975" y="6589713"/>
          <p14:tracePt t="291091" x="4616450" y="6581775"/>
          <p14:tracePt t="291107" x="4608513" y="6581775"/>
          <p14:tracePt t="291124" x="4598988" y="6581775"/>
          <p14:tracePt t="291141" x="4598988" y="6572250"/>
          <p14:tracePt t="291176" x="4589463" y="6572250"/>
          <p14:tracePt t="291284" x="4589463" y="6562725"/>
          <p14:tracePt t="291386" x="4581525" y="6562725"/>
          <p14:tracePt t="291393" x="4572000" y="6562725"/>
          <p14:tracePt t="291400" x="4562475" y="6562725"/>
          <p14:tracePt t="291416" x="4554538" y="6562725"/>
          <p14:tracePt t="291432" x="4545013" y="6562725"/>
          <p14:tracePt t="291448" x="4537075" y="6562725"/>
          <p14:tracePt t="291457" x="4527550" y="6562725"/>
          <p14:tracePt t="291474" x="4518025" y="6554788"/>
          <p14:tracePt t="291491" x="4518025" y="6545263"/>
          <p14:tracePt t="291648" x="4518025" y="6537325"/>
          <p14:tracePt t="291656" x="4510088" y="6537325"/>
          <p14:tracePt t="291664" x="4510088" y="6527800"/>
          <p14:tracePt t="291818" x="4510088" y="6518275"/>
          <p14:tracePt t="291827" x="4510088" y="6510338"/>
          <p14:tracePt t="291834" x="4510088" y="6500813"/>
          <p14:tracePt t="291843" x="4500563" y="6491288"/>
          <p14:tracePt t="291857" x="4491038" y="6473825"/>
          <p14:tracePt t="291874" x="4483100" y="6446838"/>
          <p14:tracePt t="291891" x="4473575" y="6429375"/>
          <p14:tracePt t="291907" x="4473575" y="6411913"/>
          <p14:tracePt t="291924" x="4473575" y="6402388"/>
          <p14:tracePt t="291941" x="4473575" y="6384925"/>
          <p14:tracePt t="291957" x="4473575" y="6375400"/>
          <p14:tracePt t="291974" x="4465638" y="6357938"/>
          <p14:tracePt t="291990" x="4465638" y="6330950"/>
          <p14:tracePt t="292007" x="4465638" y="6313488"/>
          <p14:tracePt t="292024" x="4456113" y="6276975"/>
          <p14:tracePt t="292041" x="4456113" y="6242050"/>
          <p14:tracePt t="292058" x="4456113" y="6180138"/>
          <p14:tracePt t="292074" x="4456113" y="6126163"/>
          <p14:tracePt t="292091" x="4438650" y="6062663"/>
          <p14:tracePt t="292107" x="4438650" y="6010275"/>
          <p14:tracePt t="292124" x="4419600" y="5965825"/>
          <p14:tracePt t="292141" x="4411663" y="5929313"/>
          <p14:tracePt t="292158" x="4394200" y="5867400"/>
          <p14:tracePt t="292174" x="4384675" y="5840413"/>
          <p14:tracePt t="292190" x="4384675" y="5822950"/>
          <p14:tracePt t="292207" x="4375150" y="5803900"/>
          <p14:tracePt t="292224" x="4367213" y="5786438"/>
          <p14:tracePt t="292241" x="4348163" y="5776913"/>
          <p14:tracePt t="292257" x="4348163" y="5751513"/>
          <p14:tracePt t="292274" x="4330700" y="5688013"/>
          <p14:tracePt t="292291" x="4322763" y="5653088"/>
          <p14:tracePt t="292307" x="4313238" y="5608638"/>
          <p14:tracePt t="292324" x="4303713" y="5572125"/>
          <p14:tracePt t="292341" x="4286250" y="5545138"/>
          <p14:tracePt t="292358" x="4276725" y="5537200"/>
          <p14:tracePt t="292374" x="4276725" y="5527675"/>
          <p14:tracePt t="292377" x="4268788" y="5527675"/>
          <p14:tracePt t="292391" x="4268788" y="5510213"/>
          <p14:tracePt t="292408" x="4268788" y="5500688"/>
          <p14:tracePt t="292441" x="4268788" y="5491163"/>
          <p14:tracePt t="292460" x="4268788" y="5483225"/>
          <p14:tracePt t="292475" x="4268788" y="5473700"/>
          <p14:tracePt t="292491" x="4268788" y="5465763"/>
          <p14:tracePt t="292508" x="4276725" y="5456238"/>
          <p14:tracePt t="292524" x="4276725" y="5438775"/>
          <p14:tracePt t="292541" x="4286250" y="5429250"/>
          <p14:tracePt t="292557" x="4303713" y="5411788"/>
          <p14:tracePt t="292575" x="4313238" y="5384800"/>
          <p14:tracePt t="292591" x="4322763" y="5367338"/>
          <p14:tracePt t="292608" x="4340225" y="5348288"/>
          <p14:tracePt t="292625" x="4348163" y="5330825"/>
          <p14:tracePt t="292641" x="4357688" y="5322888"/>
          <p14:tracePt t="292658" x="4367213" y="5313363"/>
          <p14:tracePt t="292675" x="4375150" y="5295900"/>
          <p14:tracePt t="292691" x="4384675" y="5286375"/>
          <p14:tracePt t="292708" x="4402138" y="5268913"/>
          <p14:tracePt t="292724" x="4411663" y="5259388"/>
          <p14:tracePt t="292741" x="4419600" y="5251450"/>
          <p14:tracePt t="292758" x="4419600" y="5241925"/>
          <p14:tracePt t="292774" x="4429125" y="5232400"/>
          <p14:tracePt t="292832" x="4438650" y="5224463"/>
          <p14:tracePt t="292848" x="4446588" y="5224463"/>
          <p14:tracePt t="292856" x="4446588" y="5214938"/>
          <p14:tracePt t="292862" x="4456113" y="5214938"/>
          <p14:tracePt t="292874" x="4456113" y="5205413"/>
          <p14:tracePt t="292891" x="4465638" y="5197475"/>
          <p14:tracePt t="292907" x="4483100" y="5170488"/>
          <p14:tracePt t="292924" x="4491038" y="5160963"/>
          <p14:tracePt t="292941" x="4510088" y="5133975"/>
          <p14:tracePt t="292958" x="4518025" y="5108575"/>
          <p14:tracePt t="292974" x="4527550" y="5062538"/>
          <p14:tracePt t="292990" x="4545013" y="5037138"/>
          <p14:tracePt t="293007" x="4554538" y="5000625"/>
          <p14:tracePt t="293024" x="4572000" y="4983163"/>
          <p14:tracePt t="293041" x="4572000" y="4965700"/>
          <p14:tracePt t="293058" x="4572000" y="4946650"/>
          <p14:tracePt t="293074" x="4581525" y="4938713"/>
          <p14:tracePt t="293091" x="4581525" y="4929188"/>
          <p14:tracePt t="293108" x="4581525" y="4919663"/>
          <p14:tracePt t="293125" x="4581525" y="4902200"/>
          <p14:tracePt t="293141" x="4589463" y="4894263"/>
          <p14:tracePt t="293158" x="4598988" y="4875213"/>
          <p14:tracePt t="293174" x="4608513" y="4848225"/>
          <p14:tracePt t="293191" x="4616450" y="4830763"/>
          <p14:tracePt t="293208" x="4625975" y="4795838"/>
          <p14:tracePt t="293224" x="4643438" y="4759325"/>
          <p14:tracePt t="293241" x="4652963" y="4732338"/>
          <p14:tracePt t="293258" x="4660900" y="4705350"/>
          <p14:tracePt t="293274" x="4660900" y="4697413"/>
          <p14:tracePt t="293291" x="4660900" y="4670425"/>
          <p14:tracePt t="293308" x="4660900" y="4660900"/>
          <p14:tracePt t="293325" x="4660900" y="4643438"/>
          <p14:tracePt t="293358" x="4660900" y="4625975"/>
          <p14:tracePt t="293391" x="4660900" y="4608513"/>
          <p14:tracePt t="293806" x="4660900" y="4616450"/>
          <p14:tracePt t="293822" x="4652963" y="4625975"/>
          <p14:tracePt t="293846" x="4643438" y="4633913"/>
          <p14:tracePt t="293852" x="4633913" y="4633913"/>
          <p14:tracePt t="293877" x="4633913" y="4643438"/>
          <p14:tracePt t="293884" x="4625975" y="4652963"/>
          <p14:tracePt t="293899" x="4616450" y="4660900"/>
          <p14:tracePt t="293913" x="4616450" y="4670425"/>
          <p14:tracePt t="294070" x="4608513" y="4670425"/>
          <p14:tracePt t="294092" x="4598988" y="4679950"/>
          <p14:tracePt t="294100" x="4598988" y="4687888"/>
          <p14:tracePt t="294109" x="4589463" y="4687888"/>
          <p14:tracePt t="294125" x="4581525" y="4697413"/>
          <p14:tracePt t="294141" x="4581525" y="4705350"/>
          <p14:tracePt t="294159" x="4572000" y="4724400"/>
          <p14:tracePt t="294175" x="4562475" y="4732338"/>
          <p14:tracePt t="294191" x="4554538" y="4741863"/>
          <p14:tracePt t="294208" x="4545013" y="4751388"/>
          <p14:tracePt t="294225" x="4537075" y="4768850"/>
          <p14:tracePt t="294241" x="4518025" y="4776788"/>
          <p14:tracePt t="294258" x="4510088" y="4795838"/>
          <p14:tracePt t="294275" x="4510088" y="4803775"/>
          <p14:tracePt t="294292" x="4510088" y="4813300"/>
          <p14:tracePt t="294308" x="4510088" y="4822825"/>
          <p14:tracePt t="294325" x="4510088" y="4840288"/>
          <p14:tracePt t="294341" x="4510088" y="4848225"/>
          <p14:tracePt t="294358" x="4510088" y="4857750"/>
          <p14:tracePt t="294375" x="4518025" y="4875213"/>
          <p14:tracePt t="294391" x="4527550" y="4902200"/>
          <p14:tracePt t="294395" x="4527550" y="4919663"/>
          <p14:tracePt t="294408" x="4527550" y="4938713"/>
          <p14:tracePt t="294425" x="4545013" y="4983163"/>
          <p14:tracePt t="294441" x="4554538" y="5010150"/>
          <p14:tracePt t="294458" x="4562475" y="5018088"/>
          <p14:tracePt t="294475" x="4562475" y="5037138"/>
          <p14:tracePt t="294491" x="4572000" y="5045075"/>
          <p14:tracePt t="294508" x="4581525" y="5062538"/>
          <p14:tracePt t="294525" x="4589463" y="5081588"/>
          <p14:tracePt t="294541" x="4598988" y="5099050"/>
          <p14:tracePt t="294558" x="4608513" y="5126038"/>
          <p14:tracePt t="294575" x="4616450" y="5143500"/>
          <p14:tracePt t="294591" x="4625975" y="5153025"/>
          <p14:tracePt t="294609" x="4633913" y="5170488"/>
          <p14:tracePt t="294641" x="4633913" y="5205413"/>
          <p14:tracePt t="294658" x="4633913" y="5224463"/>
          <p14:tracePt t="294675" x="4633913" y="5232400"/>
          <p14:tracePt t="294692" x="4633913" y="5251450"/>
          <p14:tracePt t="294708" x="4633913" y="5268913"/>
          <p14:tracePt t="294725" x="4625975" y="5276850"/>
          <p14:tracePt t="294742" x="4608513" y="5303838"/>
          <p14:tracePt t="294758" x="4608513" y="5313363"/>
          <p14:tracePt t="294775" x="4598988" y="5330825"/>
          <p14:tracePt t="294791" x="4589463" y="5340350"/>
          <p14:tracePt t="294808" x="4589463" y="5348288"/>
          <p14:tracePt t="294825" x="4581525" y="5367338"/>
          <p14:tracePt t="294841" x="4572000" y="5384800"/>
          <p14:tracePt t="294858" x="4554538" y="5438775"/>
          <p14:tracePt t="294875" x="4537075" y="5473700"/>
          <p14:tracePt t="294892" x="4527550" y="5491163"/>
          <p14:tracePt t="294908" x="4510088" y="5527675"/>
          <p14:tracePt t="294924" x="4500563" y="5554663"/>
          <p14:tracePt t="294941" x="4491038" y="5572125"/>
          <p14:tracePt t="294958" x="4473575" y="5599113"/>
          <p14:tracePt t="294975" x="4473575" y="5608638"/>
          <p14:tracePt t="294991" x="4465638" y="5616575"/>
          <p14:tracePt t="295138" x="4465638" y="5626100"/>
          <p14:tracePt t="295144" x="4456113" y="5634038"/>
          <p14:tracePt t="295158" x="4446588" y="5643563"/>
          <p14:tracePt t="295176" x="4429125" y="5670550"/>
          <p14:tracePt t="295192" x="4429125" y="5688013"/>
          <p14:tracePt t="295208" x="4419600" y="5697538"/>
          <p14:tracePt t="295225" x="4419600" y="5715000"/>
          <p14:tracePt t="295242" x="4419600" y="5724525"/>
          <p14:tracePt t="295346" x="4419600" y="5732463"/>
          <p14:tracePt t="295369" x="4419600" y="5741988"/>
          <p14:tracePt t="295377" x="4419600" y="5751513"/>
          <p14:tracePt t="295392" x="4419600" y="5759450"/>
          <p14:tracePt t="295400" x="4419600" y="5768975"/>
          <p14:tracePt t="295408" x="4419600" y="5776913"/>
          <p14:tracePt t="295425" x="4419600" y="5813425"/>
          <p14:tracePt t="295442" x="4419600" y="5857875"/>
          <p14:tracePt t="295458" x="4419600" y="5902325"/>
          <p14:tracePt t="295475" x="4419600" y="5938838"/>
          <p14:tracePt t="295492" x="4419600" y="6000750"/>
          <p14:tracePt t="295508" x="4419600" y="6045200"/>
          <p14:tracePt t="295525" x="4429125" y="6089650"/>
          <p14:tracePt t="295542" x="4438650" y="6134100"/>
          <p14:tracePt t="295558" x="4456113" y="6170613"/>
          <p14:tracePt t="295575" x="4456113" y="6197600"/>
          <p14:tracePt t="295592" x="4473575" y="6205538"/>
          <p14:tracePt t="295608" x="4483100" y="6215063"/>
          <p14:tracePt t="295625" x="4500563" y="6224588"/>
          <p14:tracePt t="295642" x="4510088" y="6224588"/>
          <p14:tracePt t="295658" x="4518025" y="6224588"/>
          <p14:tracePt t="295748" x="4537075" y="6232525"/>
          <p14:tracePt t="295756" x="4562475" y="6232525"/>
          <p14:tracePt t="295764" x="4589463" y="6251575"/>
          <p14:tracePt t="295775" x="4608513" y="6259513"/>
          <p14:tracePt t="295792" x="4633913" y="6259513"/>
          <p14:tracePt t="295808" x="4652963" y="6269038"/>
          <p14:tracePt t="295825" x="4660900" y="6269038"/>
          <p14:tracePt t="295842" x="4670425" y="6269038"/>
          <p14:tracePt t="296134" x="4670425" y="6259513"/>
          <p14:tracePt t="296142" x="4660900" y="6242050"/>
          <p14:tracePt t="296150" x="4660900" y="6224588"/>
          <p14:tracePt t="296159" x="4652963" y="6197600"/>
          <p14:tracePt t="296175" x="4633913" y="6161088"/>
          <p14:tracePt t="296192" x="4598988" y="6099175"/>
          <p14:tracePt t="296209" x="4554538" y="6054725"/>
          <p14:tracePt t="296225" x="4527550" y="6010275"/>
          <p14:tracePt t="296242" x="4510088" y="5983288"/>
          <p14:tracePt t="296258" x="4491038" y="5956300"/>
          <p14:tracePt t="296275" x="4483100" y="5946775"/>
          <p14:tracePt t="296292" x="4473575" y="5938838"/>
          <p14:tracePt t="296308" x="4473575" y="5929313"/>
          <p14:tracePt t="296325" x="4465638" y="5919788"/>
          <p14:tracePt t="296342" x="4456113" y="5902325"/>
          <p14:tracePt t="296359" x="4446588" y="5884863"/>
          <p14:tracePt t="296375" x="4438650" y="5875338"/>
          <p14:tracePt t="296392" x="4429125" y="5867400"/>
          <p14:tracePt t="296409" x="4419600" y="5848350"/>
          <p14:tracePt t="296425" x="4419600" y="5840413"/>
          <p14:tracePt t="296442" x="4411663" y="5830888"/>
          <p14:tracePt t="296459" x="4411663" y="5822950"/>
          <p14:tracePt t="296492" x="4402138" y="5813425"/>
          <p14:tracePt t="296509" x="4402138" y="5803900"/>
          <p14:tracePt t="296525" x="4402138" y="5795963"/>
          <p14:tracePt t="296542" x="4402138" y="5786438"/>
          <p14:tracePt t="296559" x="4394200" y="5768975"/>
          <p14:tracePt t="296575" x="4394200" y="5759450"/>
          <p14:tracePt t="296977" x="4402138" y="5768975"/>
          <p14:tracePt t="296985" x="4402138" y="5776913"/>
          <p14:tracePt t="296994" x="4411663" y="5776913"/>
          <p14:tracePt t="297008" x="4429125" y="5786438"/>
          <p14:tracePt t="297025" x="4438650" y="5795963"/>
          <p14:tracePt t="297042" x="4446588" y="5813425"/>
          <p14:tracePt t="297059" x="4456113" y="5822950"/>
          <p14:tracePt t="297075" x="4465638" y="5830888"/>
          <p14:tracePt t="297092" x="4473575" y="5840413"/>
          <p14:tracePt t="297109" x="4491038" y="5867400"/>
          <p14:tracePt t="297125" x="4537075" y="5919788"/>
          <p14:tracePt t="297142" x="4572000" y="5956300"/>
          <p14:tracePt t="297159" x="4616450" y="6000750"/>
          <p14:tracePt t="297175" x="4660900" y="6037263"/>
          <p14:tracePt t="297192" x="4687888" y="6081713"/>
          <p14:tracePt t="297209" x="4714875" y="6116638"/>
          <p14:tracePt t="297225" x="4732338" y="6161088"/>
          <p14:tracePt t="297242" x="4759325" y="6224588"/>
          <p14:tracePt t="297259" x="4776788" y="6269038"/>
          <p14:tracePt t="297276" x="4795838" y="6303963"/>
          <p14:tracePt t="297292" x="4813300" y="6357938"/>
          <p14:tracePt t="297309" x="4830763" y="6411913"/>
          <p14:tracePt t="297326" x="4857750" y="6483350"/>
          <p14:tracePt t="297342" x="4875213" y="6518275"/>
          <p14:tracePt t="297359" x="4884738" y="6554788"/>
          <p14:tracePt t="297375" x="4902200" y="6599238"/>
          <p14:tracePt t="297392" x="4911725" y="6616700"/>
          <p14:tracePt t="297395" x="4919663" y="6626225"/>
          <p14:tracePt t="297409" x="4919663" y="6643688"/>
          <p14:tracePt t="297426" x="4929188" y="6653213"/>
          <p14:tracePt t="297574" x="4919663" y="6653213"/>
          <p14:tracePt t="297582" x="4919663" y="6643688"/>
          <p14:tracePt t="297592" x="4911725" y="6643688"/>
          <p14:tracePt t="297609" x="4902200" y="6643688"/>
          <p14:tracePt t="297625" x="4884738" y="6643688"/>
          <p14:tracePt t="297642" x="4875213" y="6643688"/>
          <p14:tracePt t="297659" x="4840288" y="6643688"/>
          <p14:tracePt t="297676" x="4813300" y="6643688"/>
          <p14:tracePt t="297692" x="4795838" y="6643688"/>
          <p14:tracePt t="297709" x="4768850" y="6643688"/>
          <p14:tracePt t="297725" x="4759325" y="6643688"/>
          <p14:tracePt t="297742" x="4741863" y="6634163"/>
          <p14:tracePt t="297759" x="4724400" y="6634163"/>
          <p14:tracePt t="297776" x="4697413" y="6626225"/>
          <p14:tracePt t="297792" x="4679950" y="6616700"/>
          <p14:tracePt t="297809" x="4652963" y="6616700"/>
          <p14:tracePt t="297826" x="4625975" y="6599238"/>
          <p14:tracePt t="297842" x="4608513" y="6599238"/>
          <p14:tracePt t="297859" x="4589463" y="6589713"/>
          <p14:tracePt t="297875" x="4581525" y="6581775"/>
          <p14:tracePt t="297892" x="4572000" y="6581775"/>
          <p14:tracePt t="297909" x="4562475" y="6581775"/>
          <p14:tracePt t="297925" x="4545013" y="6581775"/>
          <p14:tracePt t="297959" x="4537075" y="6572250"/>
          <p14:tracePt t="297975" x="4527550" y="6572250"/>
          <p14:tracePt t="297992" x="4518025" y="6572250"/>
          <p14:tracePt t="298009" x="4510088" y="6562725"/>
          <p14:tracePt t="298026" x="4500563" y="6562725"/>
          <p14:tracePt t="298316" x="4491038" y="6562725"/>
          <p14:tracePt t="298362" x="4483100" y="6562725"/>
          <p14:tracePt t="298370" x="4473575" y="6562725"/>
          <p14:tracePt t="298386" x="4465638" y="6562725"/>
          <p14:tracePt t="298408" x="4456113" y="6562725"/>
          <p14:tracePt t="298750" x="4446588" y="6562725"/>
          <p14:tracePt t="298804" x="4438650" y="6562725"/>
          <p14:tracePt t="298818" x="4429125" y="6562725"/>
          <p14:tracePt t="298872" x="4419600" y="6562725"/>
          <p14:tracePt t="298950" x="4411663" y="6562725"/>
          <p14:tracePt t="298965" x="4402138" y="6562725"/>
          <p14:tracePt t="298973" x="4394200" y="6562725"/>
          <p14:tracePt t="299003" x="4384675" y="6562725"/>
          <p14:tracePt t="299019" x="4375150" y="6554788"/>
          <p14:tracePt t="299029" x="4367213" y="6545263"/>
          <p14:tracePt t="299036" x="4357688" y="6537325"/>
          <p14:tracePt t="299044" x="4348163" y="6527800"/>
          <p14:tracePt t="299059" x="4322763" y="6473825"/>
          <p14:tracePt t="299076" x="4295775" y="6429375"/>
          <p14:tracePt t="299092" x="4259263" y="6357938"/>
          <p14:tracePt t="299109" x="4241800" y="6276975"/>
          <p14:tracePt t="299126" x="4224338" y="6215063"/>
          <p14:tracePt t="299142" x="4214813" y="6143625"/>
          <p14:tracePt t="299159" x="4197350" y="6099175"/>
          <p14:tracePt t="299176" x="4197350" y="6027738"/>
          <p14:tracePt t="299192" x="4197350" y="5991225"/>
          <p14:tracePt t="299209" x="4197350" y="5956300"/>
          <p14:tracePt t="299226" x="4187825" y="5919788"/>
          <p14:tracePt t="299242" x="4179888" y="5884863"/>
          <p14:tracePt t="299259" x="4170363" y="5848350"/>
          <p14:tracePt t="299276" x="4170363" y="5786438"/>
          <p14:tracePt t="299292" x="4160838" y="5741988"/>
          <p14:tracePt t="299309" x="4152900" y="5688013"/>
          <p14:tracePt t="299326" x="4143375" y="5634038"/>
          <p14:tracePt t="299343" x="4125913" y="5572125"/>
          <p14:tracePt t="299359" x="4116388" y="5518150"/>
          <p14:tracePt t="299376" x="4108450" y="5429250"/>
          <p14:tracePt t="299392" x="4098925" y="5357813"/>
          <p14:tracePt t="299409" x="4098925" y="5286375"/>
          <p14:tracePt t="299426" x="4108450" y="5197475"/>
          <p14:tracePt t="299443" x="4133850" y="5099050"/>
          <p14:tracePt t="299459" x="4152900" y="4991100"/>
          <p14:tracePt t="299476" x="4205288" y="4875213"/>
          <p14:tracePt t="299492" x="4224338" y="4822825"/>
          <p14:tracePt t="299509" x="4241800" y="4776788"/>
          <p14:tracePt t="299526" x="4259263" y="4741863"/>
          <p14:tracePt t="299542" x="4268788" y="4697413"/>
          <p14:tracePt t="299559" x="4286250" y="4660900"/>
          <p14:tracePt t="299576" x="4313238" y="4598988"/>
          <p14:tracePt t="299592" x="4330700" y="4554538"/>
          <p14:tracePt t="299609" x="4348163" y="4510088"/>
          <p14:tracePt t="299626" x="4384675" y="4465638"/>
          <p14:tracePt t="299642" x="4429125" y="4402138"/>
          <p14:tracePt t="299659" x="4483100" y="4313238"/>
          <p14:tracePt t="299676" x="4537075" y="4241800"/>
          <p14:tracePt t="299692" x="4572000" y="4170363"/>
          <p14:tracePt t="299709" x="4589463" y="4152900"/>
          <p14:tracePt t="299726" x="4598988" y="4143375"/>
          <p14:tracePt t="299743" x="4598988" y="4125913"/>
          <p14:tracePt t="299862" x="4616450" y="4125913"/>
          <p14:tracePt t="299870" x="4616450" y="4133850"/>
          <p14:tracePt t="299886" x="4625975" y="4133850"/>
          <p14:tracePt t="299902" x="4633913" y="4143375"/>
          <p14:tracePt t="299911" x="4643438" y="4143375"/>
          <p14:tracePt t="299926" x="4652963" y="4152900"/>
          <p14:tracePt t="299943" x="4660900" y="4170363"/>
          <p14:tracePt t="299959" x="4670425" y="4179888"/>
          <p14:tracePt t="299975" x="4679950" y="4214813"/>
          <p14:tracePt t="299992" x="4697413" y="4251325"/>
          <p14:tracePt t="300009" x="4705350" y="4286250"/>
          <p14:tracePt t="300026" x="4724400" y="4330700"/>
          <p14:tracePt t="300043" x="4724400" y="4348163"/>
          <p14:tracePt t="300060" x="4732338" y="4357688"/>
          <p14:tracePt t="300076" x="4732338" y="4367213"/>
          <p14:tracePt t="300093" x="4732338" y="4375150"/>
          <p14:tracePt t="300109" x="4732338" y="4384675"/>
          <p14:tracePt t="300126" x="4732338" y="4402138"/>
          <p14:tracePt t="300159" x="4732338" y="4411663"/>
          <p14:tracePt t="300288" x="4732338" y="4419600"/>
          <p14:tracePt t="300304" x="4732338" y="4429125"/>
          <p14:tracePt t="300428" x="4724400" y="4419600"/>
          <p14:tracePt t="300444" x="4714875" y="4411663"/>
          <p14:tracePt t="300450" x="4714875" y="4402138"/>
          <p14:tracePt t="300459" x="4705350" y="4394200"/>
          <p14:tracePt t="300476" x="4697413" y="4384675"/>
          <p14:tracePt t="300493" x="4687888" y="4375150"/>
          <p14:tracePt t="300509" x="4687888" y="4367213"/>
          <p14:tracePt t="300598" x="4679950" y="4367213"/>
          <p14:tracePt t="300606" x="4679950" y="4375150"/>
          <p14:tracePt t="300614" x="4670425" y="4402138"/>
          <p14:tracePt t="300626" x="4660900" y="4429125"/>
          <p14:tracePt t="300643" x="4652963" y="4473575"/>
          <p14:tracePt t="300659" x="4633913" y="4537075"/>
          <p14:tracePt t="300676" x="4633913" y="4581525"/>
          <p14:tracePt t="300693" x="4633913" y="4616450"/>
          <p14:tracePt t="300709" x="4643438" y="4643438"/>
          <p14:tracePt t="300726" x="4660900" y="4670425"/>
          <p14:tracePt t="300743" x="4670425" y="4697413"/>
          <p14:tracePt t="300760" x="4687888" y="4759325"/>
          <p14:tracePt t="300776" x="4705350" y="4795838"/>
          <p14:tracePt t="300793" x="4705350" y="4830763"/>
          <p14:tracePt t="300810" x="4724400" y="4884738"/>
          <p14:tracePt t="300826" x="4724400" y="4919663"/>
          <p14:tracePt t="300843" x="4732338" y="4973638"/>
          <p14:tracePt t="300860" x="4732338" y="5037138"/>
          <p14:tracePt t="300876" x="4732338" y="5081588"/>
          <p14:tracePt t="300893" x="4741863" y="5126038"/>
          <p14:tracePt t="300909" x="4741863" y="5180013"/>
          <p14:tracePt t="300913" x="4741863" y="5205413"/>
          <p14:tracePt t="300926" x="4741863" y="5224463"/>
          <p14:tracePt t="300943" x="4741863" y="5251450"/>
          <p14:tracePt t="300960" x="4741863" y="5286375"/>
          <p14:tracePt t="300976" x="4759325" y="5330825"/>
          <p14:tracePt t="300992" x="4759325" y="5367338"/>
          <p14:tracePt t="301009" x="4759325" y="5384800"/>
          <p14:tracePt t="301026" x="4759325" y="5411788"/>
          <p14:tracePt t="301043" x="4768850" y="5446713"/>
          <p14:tracePt t="301059" x="4776788" y="5483225"/>
          <p14:tracePt t="301077" x="4776788" y="5537200"/>
          <p14:tracePt t="301093" x="4776788" y="5572125"/>
          <p14:tracePt t="301110" x="4776788" y="5616575"/>
          <p14:tracePt t="301126" x="4776788" y="5643563"/>
          <p14:tracePt t="301143" x="4776788" y="5680075"/>
          <p14:tracePt t="301159" x="4776788" y="5688013"/>
          <p14:tracePt t="301177" x="4776788" y="5715000"/>
          <p14:tracePt t="301209" x="4776788" y="5724525"/>
          <p14:tracePt t="301226" x="4776788" y="5741988"/>
          <p14:tracePt t="301243" x="4776788" y="5751513"/>
          <p14:tracePt t="301260" x="4776788" y="5759450"/>
          <p14:tracePt t="301277" x="4776788" y="5776913"/>
          <p14:tracePt t="301310" x="4776788" y="5795963"/>
          <p14:tracePt t="301326" x="4768850" y="5803900"/>
          <p14:tracePt t="301343" x="4759325" y="5813425"/>
          <p14:tracePt t="301360" x="4759325" y="5822950"/>
          <p14:tracePt t="301377" x="4759325" y="5830888"/>
          <p14:tracePt t="301409" x="4751388" y="5840413"/>
          <p14:tracePt t="301434" x="4751388" y="5848350"/>
          <p14:tracePt t="301456" x="4741863" y="5848350"/>
          <p14:tracePt t="301481" x="4741863" y="5857875"/>
          <p14:tracePt t="301518" x="4732338" y="5867400"/>
          <p14:tracePt t="301534" x="4724400" y="5875338"/>
          <p14:tracePt t="301542" x="4724400" y="5884863"/>
          <p14:tracePt t="301548" x="4714875" y="5884863"/>
          <p14:tracePt t="301596" x="4705350" y="5894388"/>
          <p14:tracePt t="301626" x="4697413" y="5894388"/>
          <p14:tracePt t="301634" x="4697413" y="5902325"/>
          <p14:tracePt t="301696" x="4687888" y="5902325"/>
          <p14:tracePt t="301774" x="4679950" y="5902325"/>
          <p14:tracePt t="301796" x="4670425" y="5911850"/>
          <p14:tracePt t="301828" x="4660900" y="5911850"/>
          <p14:tracePt t="301850" x="4652963" y="5919788"/>
          <p14:tracePt t="301858" x="4643438" y="5919788"/>
          <p14:tracePt t="301890" x="4633913" y="5919788"/>
          <p14:tracePt t="301904" x="4625975" y="5929313"/>
          <p14:tracePt t="301936" x="4616450" y="5929313"/>
          <p14:tracePt t="301945" x="4608513" y="5929313"/>
          <p14:tracePt t="301958" x="4598988" y="5929313"/>
          <p14:tracePt t="301966" x="4589463" y="5929313"/>
          <p14:tracePt t="301976" x="4581525" y="5929313"/>
          <p14:tracePt t="301992" x="4572000" y="5938838"/>
          <p14:tracePt t="302009" x="4562475" y="5938838"/>
          <p14:tracePt t="302026" x="4545013" y="5946775"/>
          <p14:tracePt t="302107" x="4537075" y="5946775"/>
          <p14:tracePt t="302129" x="4518025" y="5946775"/>
          <p14:tracePt t="302145" x="4510088" y="5946775"/>
          <p14:tracePt t="302152" x="4510088" y="5938838"/>
          <p14:tracePt t="302161" x="4500563" y="5938838"/>
          <p14:tracePt t="302268" x="4483100" y="5946775"/>
          <p14:tracePt t="302277" x="4473575" y="5956300"/>
          <p14:tracePt t="302284" x="4465638" y="5965825"/>
          <p14:tracePt t="302294" x="4465638" y="5973763"/>
          <p14:tracePt t="302310" x="4456113" y="5983288"/>
          <p14:tracePt t="302327" x="4446588" y="5991225"/>
          <p14:tracePt t="302343" x="4438650" y="6000750"/>
          <p14:tracePt t="302360" x="4438650" y="6010275"/>
          <p14:tracePt t="302462" x="4429125" y="6027738"/>
          <p14:tracePt t="302479" x="4419600" y="6037263"/>
          <p14:tracePt t="302493" x="4419600" y="6045200"/>
          <p14:tracePt t="302508" x="4419600" y="6054725"/>
          <p14:tracePt t="302516" x="4419600" y="6062663"/>
          <p14:tracePt t="302532" x="4419600" y="6072188"/>
          <p14:tracePt t="302546" x="4419600" y="6081713"/>
          <p14:tracePt t="302570" x="4419600" y="6089650"/>
          <p14:tracePt t="302864" x="4446588" y="6081713"/>
          <p14:tracePt t="302872" x="4465638" y="6072188"/>
          <p14:tracePt t="302880" x="4483100" y="6062663"/>
          <p14:tracePt t="302894" x="4500563" y="6054725"/>
          <p14:tracePt t="302910" x="4537075" y="6027738"/>
          <p14:tracePt t="302927" x="4554538" y="6027738"/>
          <p14:tracePt t="302943" x="4562475" y="6018213"/>
          <p14:tracePt t="302976" x="4572000" y="6018213"/>
          <p14:tracePt t="303033" x="4572000" y="6010275"/>
          <p14:tracePt t="303406" x="4572000" y="5991225"/>
          <p14:tracePt t="303414" x="4581525" y="5965825"/>
          <p14:tracePt t="303420" x="4581525" y="5946775"/>
          <p14:tracePt t="303429" x="4581525" y="5929313"/>
          <p14:tracePt t="303444" x="4562475" y="5894388"/>
          <p14:tracePt t="303460" x="4537075" y="5848350"/>
          <p14:tracePt t="303477" x="4510088" y="5813425"/>
          <p14:tracePt t="303493" x="4483100" y="5786438"/>
          <p14:tracePt t="303510" x="4465638" y="5741988"/>
          <p14:tracePt t="303527" x="4465638" y="5724525"/>
          <p14:tracePt t="303543" x="4465638" y="5715000"/>
          <p14:tracePt t="303561" x="4465638" y="5705475"/>
          <p14:tracePt t="303577" x="4446588" y="5697538"/>
          <p14:tracePt t="303593" x="4438650" y="5688013"/>
          <p14:tracePt t="303610" x="4419600" y="5680075"/>
          <p14:tracePt t="303627" x="4419600" y="5670550"/>
          <p14:tracePt t="303660" x="4411663" y="5653088"/>
          <p14:tracePt t="303677" x="4375150" y="5653088"/>
          <p14:tracePt t="303694" x="4330700" y="5653088"/>
          <p14:tracePt t="303710" x="4286250" y="5653088"/>
          <p14:tracePt t="303727" x="4224338" y="5643563"/>
          <p14:tracePt t="303744" x="4170363" y="5626100"/>
          <p14:tracePt t="303760" x="4160838" y="5608638"/>
          <p14:tracePt t="303777" x="4160838" y="5599113"/>
          <p14:tracePt t="303954" x="4170363" y="5572125"/>
          <p14:tracePt t="303963" x="4187825" y="5554663"/>
          <p14:tracePt t="303970" x="4214813" y="5518150"/>
          <p14:tracePt t="303979" x="4232275" y="5491163"/>
          <p14:tracePt t="303993" x="4303713" y="5419725"/>
          <p14:tracePt t="304010" x="4357688" y="5357813"/>
          <p14:tracePt t="304026" x="4419600" y="5295900"/>
          <p14:tracePt t="304043" x="4473575" y="5241925"/>
          <p14:tracePt t="304060" x="4527550" y="5197475"/>
          <p14:tracePt t="304077" x="4562475" y="5180013"/>
          <p14:tracePt t="304094" x="4589463" y="5160963"/>
          <p14:tracePt t="304110" x="4598988" y="5160963"/>
          <p14:tracePt t="304127" x="4616450" y="5143500"/>
          <p14:tracePt t="304144" x="4670425" y="5133975"/>
          <p14:tracePt t="304160" x="4714875" y="5116513"/>
          <p14:tracePt t="304177" x="4768850" y="5108575"/>
          <p14:tracePt t="304194" x="4848225" y="5089525"/>
          <p14:tracePt t="304210" x="4902200" y="5072063"/>
          <p14:tracePt t="304227" x="4965700" y="5062538"/>
          <p14:tracePt t="304244" x="5018088" y="5045075"/>
          <p14:tracePt t="304260" x="5062538" y="5027613"/>
          <p14:tracePt t="304277" x="5108575" y="5018088"/>
          <p14:tracePt t="304294" x="5197475" y="5000625"/>
          <p14:tracePt t="304310" x="5251450" y="4983163"/>
          <p14:tracePt t="304327" x="5295900" y="4973638"/>
          <p14:tracePt t="304344" x="5330825" y="4956175"/>
          <p14:tracePt t="304360" x="5340350" y="4956175"/>
          <p14:tracePt t="304377" x="5348288" y="4956175"/>
          <p14:tracePt t="304394" x="5357813" y="4946650"/>
          <p14:tracePt t="304410" x="5375275" y="4929188"/>
          <p14:tracePt t="304427" x="5402263" y="4911725"/>
          <p14:tracePt t="304444" x="5419725" y="4902200"/>
          <p14:tracePt t="304460" x="5456238" y="4894263"/>
          <p14:tracePt t="304477" x="5491163" y="4875213"/>
          <p14:tracePt t="304494" x="5510213" y="4867275"/>
          <p14:tracePt t="304510" x="5527675" y="4857750"/>
          <p14:tracePt t="304527" x="5545138" y="4848225"/>
          <p14:tracePt t="304544" x="5554663" y="4848225"/>
          <p14:tracePt t="304560" x="5572125" y="4840288"/>
          <p14:tracePt t="304577" x="5608638" y="4822825"/>
          <p14:tracePt t="304594" x="5653088" y="4803775"/>
          <p14:tracePt t="304611" x="5741988" y="4751388"/>
          <p14:tracePt t="304627" x="5776913" y="4732338"/>
          <p14:tracePt t="304644" x="5857875" y="4679950"/>
          <p14:tracePt t="304660" x="5902325" y="4652963"/>
          <p14:tracePt t="304677" x="5946775" y="4643438"/>
          <p14:tracePt t="304694" x="5956300" y="4633913"/>
          <p14:tracePt t="304711" x="5983288" y="4616450"/>
          <p14:tracePt t="304727" x="5991225" y="4608513"/>
          <p14:tracePt t="304744" x="6010275" y="4598988"/>
          <p14:tracePt t="304760" x="6018213" y="4589463"/>
          <p14:tracePt t="304777" x="6037263" y="4581525"/>
          <p14:tracePt t="304794" x="6054725" y="4572000"/>
          <p14:tracePt t="304811" x="6099175" y="4554538"/>
          <p14:tracePt t="304827" x="6116638" y="4545013"/>
          <p14:tracePt t="304843" x="6143625" y="4527550"/>
          <p14:tracePt t="304860" x="6170613" y="4518025"/>
          <p14:tracePt t="304877" x="6180138" y="4518025"/>
          <p14:tracePt t="304894" x="6180138" y="4510088"/>
          <p14:tracePt t="305038" x="6188075" y="4510088"/>
          <p14:tracePt t="305076" x="6197600" y="4500563"/>
          <p14:tracePt t="305092" x="6205538" y="4491038"/>
          <p14:tracePt t="305114" x="6205538" y="4483100"/>
          <p14:tracePt t="305122" x="6215063" y="4483100"/>
          <p14:tracePt t="305130" x="6215063" y="4465638"/>
          <p14:tracePt t="305144" x="6224588" y="4456113"/>
          <p14:tracePt t="305161" x="6232525" y="4429125"/>
          <p14:tracePt t="305177" x="6242050" y="4419600"/>
          <p14:tracePt t="305194" x="6242050" y="4411663"/>
          <p14:tracePt t="305227" x="6242050" y="4402138"/>
          <p14:tracePt t="305284" x="6242050" y="4394200"/>
          <p14:tracePt t="305292" x="6242050" y="4384675"/>
          <p14:tracePt t="305354" x="6242050" y="4375150"/>
          <p14:tracePt t="305370" x="6232525" y="4375150"/>
          <p14:tracePt t="305387" x="6232525" y="4367213"/>
          <p14:tracePt t="305392" x="6224588" y="4367213"/>
          <p14:tracePt t="305408" x="6215063" y="4357688"/>
          <p14:tracePt t="305416" x="6215063" y="4348163"/>
          <p14:tracePt t="305440" x="6205538" y="4348163"/>
          <p14:tracePt t="305448" x="6205538" y="4340225"/>
          <p14:tracePt t="305461" x="6197600" y="4340225"/>
          <p14:tracePt t="305479" x="6197600" y="4330700"/>
          <p14:tracePt t="305494" x="6188075" y="4330700"/>
          <p14:tracePt t="305516" x="6180138" y="4330700"/>
          <p14:tracePt t="305527" x="6180138" y="4322763"/>
          <p14:tracePt t="305544" x="6170613" y="4322763"/>
          <p14:tracePt t="305561" x="6170613" y="4313238"/>
          <p14:tracePt t="305577" x="6161088" y="4313238"/>
          <p14:tracePt t="305594" x="6143625" y="4313238"/>
          <p14:tracePt t="305627" x="6134100" y="4313238"/>
          <p14:tracePt t="305644" x="6126163" y="4313238"/>
          <p14:tracePt t="305661" x="6126163" y="4322763"/>
          <p14:tracePt t="305677" x="6116638" y="4322763"/>
          <p14:tracePt t="305694" x="6099175" y="4322763"/>
          <p14:tracePt t="305711" x="6099175" y="4330700"/>
          <p14:tracePt t="305727" x="6089650" y="4330700"/>
          <p14:tracePt t="305744" x="6081713" y="4340225"/>
          <p14:tracePt t="305761" x="6072188" y="4348163"/>
          <p14:tracePt t="305777" x="6062663" y="4357688"/>
          <p14:tracePt t="305794" x="6054725" y="4367213"/>
          <p14:tracePt t="305811" x="6037263" y="4367213"/>
          <p14:tracePt t="305844" x="6027738" y="4367213"/>
          <p14:tracePt t="305861" x="6018213" y="4367213"/>
          <p14:tracePt t="305877" x="6010275" y="4367213"/>
          <p14:tracePt t="306182" x="6010275" y="4357688"/>
          <p14:tracePt t="306198" x="6010275" y="4348163"/>
          <p14:tracePt t="306220" x="6010275" y="4340225"/>
          <p14:tracePt t="306236" x="6010275" y="4330700"/>
          <p14:tracePt t="306252" x="6010275" y="4322763"/>
          <p14:tracePt t="306266" x="6010275" y="4313238"/>
          <p14:tracePt t="306430" x="6000750" y="4313238"/>
          <p14:tracePt t="306438" x="5983288" y="4313238"/>
          <p14:tracePt t="306452" x="5973763" y="4313238"/>
          <p14:tracePt t="306461" x="5965825" y="4313238"/>
          <p14:tracePt t="306478" x="5938838" y="4322763"/>
          <p14:tracePt t="306494" x="5919788" y="4330700"/>
          <p14:tracePt t="306511" x="5884863" y="4348163"/>
          <p14:tracePt t="306528" x="5857875" y="4357688"/>
          <p14:tracePt t="306544" x="5848350" y="4367213"/>
          <p14:tracePt t="306561" x="5840413" y="4375150"/>
          <p14:tracePt t="306578" x="5822950" y="4375150"/>
          <p14:tracePt t="306594" x="5813425" y="4384675"/>
          <p14:tracePt t="306611" x="5803900" y="4402138"/>
          <p14:tracePt t="306627" x="5795963" y="4402138"/>
          <p14:tracePt t="306644" x="5786438" y="4402138"/>
          <p14:tracePt t="306700" x="5776913" y="4402138"/>
          <p14:tracePt t="306724" x="5768975" y="4402138"/>
          <p14:tracePt t="306738" x="5759450" y="4402138"/>
          <p14:tracePt t="306754" x="5751513" y="4402138"/>
          <p14:tracePt t="307280" x="5741988" y="4402138"/>
          <p14:tracePt t="307296" x="5732463" y="4402138"/>
          <p14:tracePt t="307304" x="5724525" y="4402138"/>
          <p14:tracePt t="307420" x="5732463" y="4402138"/>
          <p14:tracePt t="307428" x="5732463" y="4411663"/>
          <p14:tracePt t="307434" x="5741988" y="4411663"/>
          <p14:tracePt t="307444" x="5751513" y="4429125"/>
          <p14:tracePt t="307461" x="5759450" y="4446588"/>
          <p14:tracePt t="307478" x="5768975" y="4483100"/>
          <p14:tracePt t="307495" x="5786438" y="4518025"/>
          <p14:tracePt t="307511" x="5795963" y="4537075"/>
          <p14:tracePt t="307528" x="5813425" y="4562475"/>
          <p14:tracePt t="307544" x="5822950" y="4572000"/>
          <p14:tracePt t="307561" x="5830888" y="4581525"/>
          <p14:tracePt t="307578" x="5840413" y="4589463"/>
          <p14:tracePt t="307595" x="5848350" y="4598988"/>
          <p14:tracePt t="307611" x="5867400" y="4616450"/>
          <p14:tracePt t="307628" x="5919788" y="4652963"/>
          <p14:tracePt t="307644" x="5938838" y="4679950"/>
          <p14:tracePt t="307661" x="5973763" y="4714875"/>
          <p14:tracePt t="307678" x="5991225" y="4741863"/>
          <p14:tracePt t="307695" x="6000750" y="4759325"/>
          <p14:tracePt t="307711" x="6018213" y="4768850"/>
          <p14:tracePt t="307728" x="6018213" y="4776788"/>
          <p14:tracePt t="307914" x="6027738" y="4776788"/>
          <p14:tracePt t="307931" x="6027738" y="4786313"/>
          <p14:tracePt t="307938" x="6037263" y="4786313"/>
          <p14:tracePt t="307947" x="6037263" y="4795838"/>
          <p14:tracePt t="307961" x="6054725" y="4803775"/>
          <p14:tracePt t="307977" x="6062663" y="4813300"/>
          <p14:tracePt t="307994" x="6072188" y="4840288"/>
          <p14:tracePt t="308011" x="6081713" y="4867275"/>
          <p14:tracePt t="308027" x="6099175" y="4902200"/>
          <p14:tracePt t="308044" x="6108700" y="4938713"/>
          <p14:tracePt t="308061" x="6126163" y="4983163"/>
          <p14:tracePt t="308078" x="6153150" y="5045075"/>
          <p14:tracePt t="308095" x="6170613" y="5099050"/>
          <p14:tracePt t="308111" x="6188075" y="5133975"/>
          <p14:tracePt t="308128" x="6215063" y="5170488"/>
          <p14:tracePt t="308144" x="6224588" y="5197475"/>
          <p14:tracePt t="308161" x="6232525" y="5241925"/>
          <p14:tracePt t="308178" x="6259513" y="5286375"/>
          <p14:tracePt t="308194" x="6269038" y="5330825"/>
          <p14:tracePt t="308211" x="6276975" y="5357813"/>
          <p14:tracePt t="308228" x="6296025" y="5384800"/>
          <p14:tracePt t="308244" x="6303963" y="5419725"/>
          <p14:tracePt t="308261" x="6323013" y="5446713"/>
          <p14:tracePt t="308278" x="6330950" y="5483225"/>
          <p14:tracePt t="308294" x="6348413" y="5527675"/>
          <p14:tracePt t="308311" x="6367463" y="5554663"/>
          <p14:tracePt t="308328" x="6375400" y="5562600"/>
          <p14:tracePt t="308344" x="6384925" y="5572125"/>
          <p14:tracePt t="308361" x="6394450" y="5581650"/>
          <p14:tracePt t="308378" x="6402388" y="5599113"/>
          <p14:tracePt t="308395" x="6411913" y="5608638"/>
          <p14:tracePt t="308411" x="6419850" y="5616575"/>
          <p14:tracePt t="308427" x="6429375" y="5616575"/>
          <p14:tracePt t="308444" x="6438900" y="5616575"/>
          <p14:tracePt t="308461" x="6483350" y="5616575"/>
          <p14:tracePt t="308478" x="6554788" y="5616575"/>
          <p14:tracePt t="308495" x="6626225" y="5599113"/>
          <p14:tracePt t="308511" x="6715125" y="5589588"/>
          <p14:tracePt t="308528" x="6751638" y="5589588"/>
          <p14:tracePt t="308545" x="6759575" y="5589588"/>
          <p14:tracePt t="308561" x="6769100" y="5589588"/>
          <p14:tracePt t="308578" x="6786563" y="5589588"/>
          <p14:tracePt t="308595" x="6796088" y="5589588"/>
          <p14:tracePt t="308611" x="6804025" y="5589588"/>
          <p14:tracePt t="308644" x="6804025" y="5599113"/>
          <p14:tracePt t="308883" x="6786563" y="5599113"/>
          <p14:tracePt t="308890" x="6777038" y="5599113"/>
          <p14:tracePt t="308897" x="6759575" y="5599113"/>
          <p14:tracePt t="308912" x="6751638" y="5599113"/>
          <p14:tracePt t="308928" x="6715125" y="5599113"/>
          <p14:tracePt t="308945" x="6697663" y="5599113"/>
          <p14:tracePt t="308961" x="6680200" y="5599113"/>
          <p14:tracePt t="308978" x="6661150" y="5599113"/>
          <p14:tracePt t="308994" x="6643688" y="5608638"/>
          <p14:tracePt t="309011" x="6599238" y="5608638"/>
          <p14:tracePt t="309029" x="6572250" y="5608638"/>
          <p14:tracePt t="309045" x="6527800" y="5608638"/>
          <p14:tracePt t="309061" x="6491288" y="5608638"/>
          <p14:tracePt t="309078" x="6446838" y="5608638"/>
          <p14:tracePt t="309095" x="6411913" y="5616575"/>
          <p14:tracePt t="309111" x="6367463" y="5616575"/>
          <p14:tracePt t="309128" x="6313488" y="5616575"/>
          <p14:tracePt t="309145" x="6269038" y="5608638"/>
          <p14:tracePt t="309161" x="6224588" y="5589588"/>
          <p14:tracePt t="309178" x="6188075" y="5589588"/>
          <p14:tracePt t="309195" x="6143625" y="5572125"/>
          <p14:tracePt t="309211" x="6126163" y="5562600"/>
          <p14:tracePt t="309229" x="6108700" y="5554663"/>
          <p14:tracePt t="309245" x="6089650" y="5537200"/>
          <p14:tracePt t="309261" x="6081713" y="5527675"/>
          <p14:tracePt t="309278" x="6072188" y="5518150"/>
          <p14:tracePt t="309295" x="6054725" y="5510213"/>
          <p14:tracePt t="309311" x="6037263" y="5500688"/>
          <p14:tracePt t="309328" x="6018213" y="5491163"/>
          <p14:tracePt t="309345" x="6010275" y="5483225"/>
          <p14:tracePt t="309361" x="5991225" y="5473700"/>
          <p14:tracePt t="309378" x="5983288" y="5465763"/>
          <p14:tracePt t="309395" x="5973763" y="5456238"/>
          <p14:tracePt t="309412" x="5956300" y="5438775"/>
          <p14:tracePt t="309429" x="5938838" y="5429250"/>
          <p14:tracePt t="309445" x="5929313" y="5419725"/>
          <p14:tracePt t="309461" x="5894388" y="5402263"/>
          <p14:tracePt t="309478" x="5875338" y="5394325"/>
          <p14:tracePt t="309495" x="5867400" y="5384800"/>
          <p14:tracePt t="309511" x="5857875" y="5384800"/>
          <p14:tracePt t="309545" x="5840413" y="5384800"/>
          <p14:tracePt t="309562" x="5830888" y="5384800"/>
          <p14:tracePt t="309578" x="5822950" y="5375275"/>
          <p14:tracePt t="309595" x="5813425" y="5375275"/>
          <p14:tracePt t="309612" x="5803900" y="5375275"/>
          <p14:tracePt t="309647" x="5795963" y="5375275"/>
          <p14:tracePt t="309732" x="5786438" y="5375275"/>
          <p14:tracePt t="309756" x="5776913" y="5375275"/>
          <p14:tracePt t="309770" x="5776913" y="5384800"/>
          <p14:tracePt t="309778" x="5768975" y="5384800"/>
          <p14:tracePt t="309794" x="5759450" y="5384800"/>
          <p14:tracePt t="309824" x="5751513" y="5384800"/>
          <p14:tracePt t="309840" x="5741988" y="5384800"/>
          <p14:tracePt t="309848" x="5741988" y="5394325"/>
          <p14:tracePt t="309856" x="5732463" y="5394325"/>
          <p14:tracePt t="309864" x="5724525" y="5394325"/>
          <p14:tracePt t="309879" x="5715000" y="5394325"/>
          <p14:tracePt t="309895" x="5705475" y="5394325"/>
          <p14:tracePt t="309918" x="5697538" y="5394325"/>
          <p14:tracePt t="309934" x="5688013" y="5394325"/>
          <p14:tracePt t="310064" x="5680075" y="5394325"/>
          <p14:tracePt t="310366" x="5688013" y="5394325"/>
          <p14:tracePt t="310382" x="5697538" y="5384800"/>
          <p14:tracePt t="310406" x="5705475" y="5384800"/>
          <p14:tracePt t="310412" x="5705475" y="5375275"/>
          <p14:tracePt t="310428" x="5715000" y="5375275"/>
          <p14:tracePt t="310444" x="5724525" y="5367338"/>
          <p14:tracePt t="310452" x="5732463" y="5357813"/>
          <p14:tracePt t="310506" x="5741988" y="5357813"/>
          <p14:tracePt t="310515" x="5741988" y="5348288"/>
          <p14:tracePt t="310522" x="5751513" y="5348288"/>
          <p14:tracePt t="310536" x="5759450" y="5348288"/>
          <p14:tracePt t="310545" x="5768975" y="5340350"/>
          <p14:tracePt t="310562" x="5776913" y="5340350"/>
          <p14:tracePt t="310579" x="5786438" y="5322888"/>
          <p14:tracePt t="310595" x="5803900" y="5313363"/>
          <p14:tracePt t="310612" x="5822950" y="5303838"/>
          <p14:tracePt t="310629" x="5848350" y="5295900"/>
          <p14:tracePt t="310645" x="5875338" y="5276850"/>
          <p14:tracePt t="310661" x="5902325" y="5259388"/>
          <p14:tracePt t="310678" x="5919788" y="5251450"/>
          <p14:tracePt t="310695" x="5929313" y="5241925"/>
          <p14:tracePt t="310800" x="5938838" y="5232400"/>
          <p14:tracePt t="310814" x="5946775" y="5232400"/>
          <p14:tracePt t="310822" x="5956300" y="5232400"/>
          <p14:tracePt t="310838" x="5973763" y="5232400"/>
          <p14:tracePt t="310848" x="5991225" y="5232400"/>
          <p14:tracePt t="310862" x="6018213" y="5232400"/>
          <p14:tracePt t="310878" x="6037263" y="5241925"/>
          <p14:tracePt t="310895" x="6045200" y="5241925"/>
          <p14:tracePt t="310912" x="6054725" y="5251450"/>
          <p14:tracePt t="310915" x="6062663" y="5251450"/>
          <p14:tracePt t="310932" x="6072188" y="5251450"/>
          <p14:tracePt t="311148" x="6081713" y="5251450"/>
          <p14:tracePt t="311156" x="6089650" y="5251450"/>
          <p14:tracePt t="311164" x="6099175" y="5251450"/>
          <p14:tracePt t="311179" x="6143625" y="5232400"/>
          <p14:tracePt t="311195" x="6180138" y="5224463"/>
          <p14:tracePt t="311212" x="6215063" y="5214938"/>
          <p14:tracePt t="311229" x="6232525" y="5214938"/>
          <p14:tracePt t="311262" x="6242050" y="5205413"/>
          <p14:tracePt t="311279" x="6251575" y="5205413"/>
          <p14:tracePt t="311295" x="6269038" y="5205413"/>
          <p14:tracePt t="311312" x="6276975" y="5205413"/>
          <p14:tracePt t="311329" x="6286500" y="5205413"/>
          <p14:tracePt t="311345" x="6296025" y="5205413"/>
          <p14:tracePt t="311362" x="6303963" y="5205413"/>
          <p14:tracePt t="311379" x="6303963" y="5197475"/>
          <p14:tracePt t="311412" x="6313488" y="5197475"/>
          <p14:tracePt t="311429" x="6330950" y="5197475"/>
          <p14:tracePt t="311445" x="6340475" y="5187950"/>
          <p14:tracePt t="311479" x="6348413" y="5187950"/>
          <p14:tracePt t="311496" x="6367463" y="5187950"/>
          <p14:tracePt t="311612" x="6375400" y="5187950"/>
          <p14:tracePt t="311650" x="6384925" y="5187950"/>
          <p14:tracePt t="311696" x="6384925" y="5197475"/>
          <p14:tracePt t="311728" x="6384925" y="5205413"/>
          <p14:tracePt t="311782" x="6384925" y="5214938"/>
          <p14:tracePt t="311812" x="6384925" y="5224463"/>
          <p14:tracePt t="311820" x="6375400" y="5224463"/>
          <p14:tracePt t="311836" x="6367463" y="5224463"/>
          <p14:tracePt t="311845" x="6357938" y="5224463"/>
          <p14:tracePt t="311862" x="6348413" y="5224463"/>
          <p14:tracePt t="311879" x="6330950" y="5224463"/>
          <p14:tracePt t="311895" x="6303963" y="5224463"/>
          <p14:tracePt t="311912" x="6296025" y="5224463"/>
          <p14:tracePt t="311929" x="6276975" y="5214938"/>
          <p14:tracePt t="311945" x="6269038" y="5205413"/>
          <p14:tracePt t="311962" x="6251575" y="5205413"/>
          <p14:tracePt t="311978" x="6242050" y="5197475"/>
          <p14:tracePt t="311995" x="6232525" y="5187950"/>
          <p14:tracePt t="312029" x="6215063" y="5170488"/>
          <p14:tracePt t="312045" x="6205538" y="5170488"/>
          <p14:tracePt t="312062" x="6197600" y="5160963"/>
          <p14:tracePt t="312100" x="6188075" y="5160963"/>
          <p14:tracePt t="312114" x="6180138" y="5160963"/>
          <p14:tracePt t="312138" x="6170613" y="5160963"/>
          <p14:tracePt t="312154" x="6161088" y="5160963"/>
          <p14:tracePt t="312168" x="6153150" y="5160963"/>
          <p14:tracePt t="312184" x="6143625" y="5160963"/>
          <p14:tracePt t="312195" x="6134100" y="5160963"/>
          <p14:tracePt t="312212" x="6126163" y="5160963"/>
          <p14:tracePt t="312229" x="6116638" y="5160963"/>
          <p14:tracePt t="312246" x="6099175" y="5160963"/>
          <p14:tracePt t="312262" x="6089650" y="5160963"/>
          <p14:tracePt t="312280" x="6081713" y="5160963"/>
          <p14:tracePt t="312295" x="6072188" y="5160963"/>
          <p14:tracePt t="312312" x="6062663" y="5160963"/>
          <p14:tracePt t="312329" x="6054725" y="5160963"/>
          <p14:tracePt t="312345" x="6045200" y="5160963"/>
          <p14:tracePt t="312362" x="6027738" y="5170488"/>
          <p14:tracePt t="312379" x="6018213" y="5180013"/>
          <p14:tracePt t="312395" x="6000750" y="5187950"/>
          <p14:tracePt t="312412" x="5991225" y="5197475"/>
          <p14:tracePt t="312429" x="5983288" y="5197475"/>
          <p14:tracePt t="312446" x="5973763" y="5205413"/>
          <p14:tracePt t="312462" x="5956300" y="5214938"/>
          <p14:tracePt t="312480" x="5946775" y="5214938"/>
          <p14:tracePt t="312495" x="5938838" y="5224463"/>
          <p14:tracePt t="312512" x="5929313" y="5224463"/>
          <p14:tracePt t="312546" x="5919788" y="5224463"/>
          <p14:tracePt t="312562" x="5911850" y="5224463"/>
          <p14:tracePt t="312579" x="5902325" y="5224463"/>
          <p14:tracePt t="312596" x="5884863" y="5224463"/>
          <p14:tracePt t="312612" x="5875338" y="5224463"/>
          <p14:tracePt t="312646" x="5867400" y="5232400"/>
          <p14:tracePt t="312679" x="5848350" y="5232400"/>
          <p14:tracePt t="312696" x="5840413" y="5232400"/>
          <p14:tracePt t="312712" x="5830888" y="5232400"/>
          <p14:tracePt t="312729" x="5822950" y="5232400"/>
          <p14:tracePt t="312746" x="5813425" y="5232400"/>
          <p14:tracePt t="312762" x="5803900" y="5232400"/>
          <p14:tracePt t="312781" x="5795963" y="5232400"/>
          <p14:tracePt t="312802" x="5786438" y="5232400"/>
          <p14:tracePt t="312812" x="5776913" y="5232400"/>
          <p14:tracePt t="312829" x="5768975" y="5232400"/>
          <p14:tracePt t="312846" x="5759450" y="5232400"/>
          <p14:tracePt t="312863" x="5751513" y="5232400"/>
          <p14:tracePt t="312879" x="5741988" y="5232400"/>
          <p14:tracePt t="312896" x="5732463" y="5232400"/>
          <p14:tracePt t="312966" x="5724525" y="5232400"/>
          <p14:tracePt t="312988" x="5715000" y="5232400"/>
          <p14:tracePt t="312995" x="5705475" y="5232400"/>
          <p14:tracePt t="313028" x="5697538" y="5232400"/>
          <p14:tracePt t="313058" x="5688013" y="5232400"/>
          <p14:tracePt t="313090" x="5680075" y="5232400"/>
          <p14:tracePt t="313096" x="5670550" y="5232400"/>
          <p14:tracePt t="313120" x="5661025" y="5232400"/>
          <p14:tracePt t="313136" x="5653088" y="5232400"/>
          <p14:tracePt t="313158" x="5643563" y="5232400"/>
          <p14:tracePt t="313282" x="5634038" y="5232400"/>
          <p14:tracePt t="313299" x="5626100" y="5232400"/>
          <p14:tracePt t="313315" x="5616575" y="5232400"/>
          <p14:tracePt t="313336" x="5608638" y="5232400"/>
          <p14:tracePt t="313344" x="5599113" y="5232400"/>
          <p14:tracePt t="313368" x="5599113" y="5224463"/>
          <p14:tracePt t="313382" x="5589588" y="5224463"/>
          <p14:tracePt t="313546" x="5589588" y="5214938"/>
          <p14:tracePt t="313568" x="5581650" y="5214938"/>
          <p14:tracePt t="313584" x="5581650" y="5205413"/>
          <p14:tracePt t="313592" x="5572125" y="5205413"/>
          <p14:tracePt t="313616" x="5562600" y="5205413"/>
          <p14:tracePt t="313732" x="5554663" y="5205413"/>
          <p14:tracePt t="313746" x="5545138" y="5197475"/>
          <p14:tracePt t="313762" x="5537200" y="5197475"/>
          <p14:tracePt t="313770" x="5527675" y="5197475"/>
          <p14:tracePt t="313786" x="5518150" y="5197475"/>
          <p14:tracePt t="313808" x="5510213" y="5187950"/>
          <p14:tracePt t="314032" x="5510213" y="5197475"/>
          <p14:tracePt t="314049" x="5510213" y="5205413"/>
          <p14:tracePt t="314056" x="5510213" y="5214938"/>
          <p14:tracePt t="314065" x="5518150" y="5224463"/>
          <p14:tracePt t="314081" x="5527675" y="5232400"/>
          <p14:tracePt t="314096" x="5537200" y="5241925"/>
          <p14:tracePt t="314113" x="5545138" y="5251450"/>
          <p14:tracePt t="314129" x="5554663" y="5259388"/>
          <p14:tracePt t="314146" x="5572125" y="5276850"/>
          <p14:tracePt t="314163" x="5581650" y="5286375"/>
          <p14:tracePt t="314179" x="5589588" y="5295900"/>
          <p14:tracePt t="314196" x="5608638" y="5313363"/>
          <p14:tracePt t="314213" x="5626100" y="5322888"/>
          <p14:tracePt t="314229" x="5634038" y="5330825"/>
          <p14:tracePt t="314246" x="5653088" y="5340350"/>
          <p14:tracePt t="314263" x="5670550" y="5348288"/>
          <p14:tracePt t="314279" x="5688013" y="5367338"/>
          <p14:tracePt t="314296" x="5705475" y="5375275"/>
          <p14:tracePt t="314313" x="5732463" y="5394325"/>
          <p14:tracePt t="314329" x="5759450" y="5411788"/>
          <p14:tracePt t="314346" x="5786438" y="5438775"/>
          <p14:tracePt t="314363" x="5822950" y="5456238"/>
          <p14:tracePt t="314380" x="5867400" y="5473700"/>
          <p14:tracePt t="314396" x="5894388" y="5483225"/>
          <p14:tracePt t="314413" x="5911850" y="5500688"/>
          <p14:tracePt t="314429" x="5938838" y="5510213"/>
          <p14:tracePt t="314446" x="5956300" y="5518150"/>
          <p14:tracePt t="314463" x="5965825" y="5527675"/>
          <p14:tracePt t="314479" x="5973763" y="5537200"/>
          <p14:tracePt t="314496" x="5991225" y="5537200"/>
          <p14:tracePt t="314513" x="6000750" y="5537200"/>
          <p14:tracePt t="314529" x="6018213" y="5537200"/>
          <p14:tracePt t="314546" x="6037263" y="5537200"/>
          <p14:tracePt t="314563" x="6072188" y="5537200"/>
          <p14:tracePt t="314579" x="6108700" y="5537200"/>
          <p14:tracePt t="314596" x="6153150" y="5518150"/>
          <p14:tracePt t="314613" x="6224588" y="5500688"/>
          <p14:tracePt t="314629" x="6251575" y="5491163"/>
          <p14:tracePt t="314646" x="6286500" y="5473700"/>
          <p14:tracePt t="314663" x="6296025" y="5465763"/>
          <p14:tracePt t="314679" x="6303963" y="5465763"/>
          <p14:tracePt t="314697" x="6313488" y="5446713"/>
          <p14:tracePt t="314713" x="6323013" y="5438775"/>
          <p14:tracePt t="314729" x="6340475" y="5429250"/>
          <p14:tracePt t="314746" x="6348413" y="5419725"/>
          <p14:tracePt t="314762" x="6357938" y="5402263"/>
          <p14:tracePt t="314779" x="6367463" y="5394325"/>
          <p14:tracePt t="314796" x="6367463" y="5384800"/>
          <p14:tracePt t="314813" x="6367463" y="5367338"/>
          <p14:tracePt t="314829" x="6367463" y="5348288"/>
          <p14:tracePt t="314846" x="6357938" y="5322888"/>
          <p14:tracePt t="314863" x="6348413" y="5295900"/>
          <p14:tracePt t="314879" x="6340475" y="5268913"/>
          <p14:tracePt t="314896" x="6313488" y="5241925"/>
          <p14:tracePt t="314900" x="6303963" y="5232400"/>
          <p14:tracePt t="314913" x="6286500" y="5214938"/>
          <p14:tracePt t="314930" x="6259513" y="5205413"/>
          <p14:tracePt t="314946" x="6232525" y="5187950"/>
          <p14:tracePt t="314963" x="6205538" y="5180013"/>
          <p14:tracePt t="314979" x="6197600" y="5170488"/>
          <p14:tracePt t="314996" x="6170613" y="5160963"/>
          <p14:tracePt t="315013" x="6143625" y="5153025"/>
          <p14:tracePt t="315029" x="6126163" y="5153025"/>
          <p14:tracePt t="315046" x="6116638" y="5143500"/>
          <p14:tracePt t="315063" x="6108700" y="5143500"/>
          <p14:tracePt t="315079" x="6089650" y="5143500"/>
          <p14:tracePt t="315096" x="6081713" y="5133975"/>
          <p14:tracePt t="315113" x="6072188" y="5133975"/>
          <p14:tracePt t="315129" x="6062663" y="5133975"/>
          <p14:tracePt t="315147" x="6045200" y="5133975"/>
          <p14:tracePt t="315179" x="6037263" y="5133975"/>
          <p14:tracePt t="315196" x="6027738" y="5133975"/>
          <p14:tracePt t="315213" x="6018213" y="5143500"/>
          <p14:tracePt t="315230" x="5991225" y="5160963"/>
          <p14:tracePt t="315246" x="5938838" y="5187950"/>
          <p14:tracePt t="315263" x="5911850" y="5197475"/>
          <p14:tracePt t="315280" x="5902325" y="5214938"/>
          <p14:tracePt t="315296" x="5894388" y="5224463"/>
          <p14:tracePt t="315313" x="5884863" y="5232400"/>
          <p14:tracePt t="315329" x="5884863" y="5241925"/>
          <p14:tracePt t="315363" x="5884863" y="5259388"/>
          <p14:tracePt t="315380" x="5884863" y="5268913"/>
          <p14:tracePt t="315396" x="5884863" y="5276850"/>
          <p14:tracePt t="315413" x="5884863" y="5286375"/>
          <p14:tracePt t="315430" x="5894388" y="5303838"/>
          <p14:tracePt t="315447" x="5902325" y="5313363"/>
          <p14:tracePt t="315463" x="5911850" y="5322888"/>
          <p14:tracePt t="315480" x="5929313" y="5340350"/>
          <p14:tracePt t="315496" x="5946775" y="5357813"/>
          <p14:tracePt t="315513" x="5956300" y="5367338"/>
          <p14:tracePt t="315529" x="5965825" y="5375275"/>
          <p14:tracePt t="315547" x="5983288" y="5384800"/>
          <p14:tracePt t="315563" x="5991225" y="5384800"/>
          <p14:tracePt t="315580" x="6010275" y="5384800"/>
          <p14:tracePt t="315596" x="6018213" y="5384800"/>
          <p14:tracePt t="315613" x="6027738" y="5384800"/>
          <p14:tracePt t="315630" x="6045200" y="5384800"/>
          <p14:tracePt t="315646" x="6054725" y="5375275"/>
          <p14:tracePt t="315663" x="6062663" y="5367338"/>
          <p14:tracePt t="315679" x="6081713" y="5348288"/>
          <p14:tracePt t="315696" x="6089650" y="5340350"/>
          <p14:tracePt t="315713" x="6108700" y="5322888"/>
          <p14:tracePt t="315730" x="6108700" y="5313363"/>
          <p14:tracePt t="315746" x="6116638" y="5295900"/>
          <p14:tracePt t="315763" x="6116638" y="5276850"/>
          <p14:tracePt t="315780" x="6108700" y="5241925"/>
          <p14:tracePt t="315796" x="6099175" y="5214938"/>
          <p14:tracePt t="315813" x="6089650" y="5205413"/>
          <p14:tracePt t="315830" x="6081713" y="5197475"/>
          <p14:tracePt t="315846" x="6072188" y="5187950"/>
          <p14:tracePt t="315863" x="6054725" y="5180013"/>
          <p14:tracePt t="315880" x="6045200" y="5170488"/>
          <p14:tracePt t="315896" x="6027738" y="5160963"/>
          <p14:tracePt t="315913" x="6018213" y="5160963"/>
          <p14:tracePt t="315930" x="6010275" y="5160963"/>
          <p14:tracePt t="315947" x="5991225" y="5160963"/>
          <p14:tracePt t="315963" x="5983288" y="5160963"/>
          <p14:tracePt t="315979" x="5956300" y="5180013"/>
          <p14:tracePt t="315996" x="5929313" y="5197475"/>
          <p14:tracePt t="316013" x="5867400" y="5224463"/>
          <p14:tracePt t="316030" x="5822950" y="5251450"/>
          <p14:tracePt t="316047" x="5786438" y="5276850"/>
          <p14:tracePt t="316063" x="5751513" y="5295900"/>
          <p14:tracePt t="316080" x="5732463" y="5322888"/>
          <p14:tracePt t="316097" x="5715000" y="5340350"/>
          <p14:tracePt t="316113" x="5705475" y="5348288"/>
          <p14:tracePt t="316130" x="5697538" y="5375275"/>
          <p14:tracePt t="316147" x="5688013" y="5384800"/>
          <p14:tracePt t="316163" x="5688013" y="5394325"/>
          <p14:tracePt t="316180" x="5688013" y="5402263"/>
          <p14:tracePt t="316196" x="5688013" y="5411788"/>
          <p14:tracePt t="316213" x="5697538" y="5419725"/>
          <p14:tracePt t="316230" x="5715000" y="5429250"/>
          <p14:tracePt t="316246" x="5724525" y="5438775"/>
          <p14:tracePt t="316263" x="5732463" y="5446713"/>
          <p14:tracePt t="316280" x="5751513" y="5446713"/>
          <p14:tracePt t="316297" x="5768975" y="5446713"/>
          <p14:tracePt t="316330" x="5786438" y="5446713"/>
          <p14:tracePt t="316347" x="5803900" y="5438775"/>
          <p14:tracePt t="316363" x="5813425" y="5429250"/>
          <p14:tracePt t="316380" x="5848350" y="5419725"/>
          <p14:tracePt t="316397" x="5857875" y="5411788"/>
          <p14:tracePt t="316413" x="5867400" y="5402263"/>
          <p14:tracePt t="316508" x="5867400" y="5384800"/>
          <p14:tracePt t="316524" x="5867400" y="5375275"/>
          <p14:tracePt t="316531" x="5867400" y="5367338"/>
          <p14:tracePt t="316538" x="5867400" y="5357813"/>
          <p14:tracePt t="316554" x="5867400" y="5348288"/>
          <p14:tracePt t="316570" x="5867400" y="5340350"/>
          <p14:tracePt t="316580" x="5857875" y="5340350"/>
          <p14:tracePt t="316597" x="5857875" y="5322888"/>
          <p14:tracePt t="316613" x="5840413" y="5322888"/>
          <p14:tracePt t="316630" x="5840413" y="5313363"/>
          <p14:tracePt t="316647" x="5830888" y="5313363"/>
          <p14:tracePt t="316700" x="5822950" y="5313363"/>
          <p14:tracePt t="316716" x="5803900" y="5313363"/>
          <p14:tracePt t="316724" x="5795963" y="5313363"/>
          <p14:tracePt t="316732" x="5786438" y="5322888"/>
          <p14:tracePt t="316747" x="5776913" y="5330825"/>
          <p14:tracePt t="316763" x="5768975" y="5330825"/>
          <p14:tracePt t="316780" x="5759450" y="5330825"/>
          <p14:tracePt t="316813" x="5751513" y="5348288"/>
          <p14:tracePt t="316830" x="5741988" y="5375275"/>
          <p14:tracePt t="316847" x="5724525" y="5411788"/>
          <p14:tracePt t="316863" x="5715000" y="5446713"/>
          <p14:tracePt t="316880" x="5705475" y="5491163"/>
          <p14:tracePt t="316897" x="5705475" y="5510213"/>
          <p14:tracePt t="316913" x="5705475" y="5527675"/>
          <p14:tracePt t="316917" x="5715000" y="5537200"/>
          <p14:tracePt t="316933" x="5724525" y="5545138"/>
          <p14:tracePt t="316947" x="5741988" y="5554663"/>
          <p14:tracePt t="316963" x="5741988" y="5562600"/>
          <p14:tracePt t="316980" x="5759450" y="5562600"/>
          <p14:tracePt t="316996" x="5768975" y="5562600"/>
          <p14:tracePt t="317056" x="5776913" y="5562600"/>
          <p14:tracePt t="317065" x="5786438" y="5554663"/>
          <p14:tracePt t="317072" x="5795963" y="5554663"/>
          <p14:tracePt t="317081" x="5795963" y="5545138"/>
          <p14:tracePt t="317097" x="5813425" y="5537200"/>
          <p14:tracePt t="317113" x="5813425" y="5518150"/>
          <p14:tracePt t="317130" x="5813425" y="5491163"/>
          <p14:tracePt t="317147" x="5813425" y="5456238"/>
          <p14:tracePt t="317164" x="5803900" y="5419725"/>
          <p14:tracePt t="317180" x="5776913" y="5384800"/>
          <p14:tracePt t="317197" x="5768975" y="5367338"/>
          <p14:tracePt t="317213" x="5759450" y="5357813"/>
          <p14:tracePt t="317230" x="5751513" y="5348288"/>
          <p14:tracePt t="317247" x="5741988" y="5348288"/>
          <p14:tracePt t="317263" x="5732463" y="5348288"/>
          <p14:tracePt t="317280" x="5715000" y="5348288"/>
          <p14:tracePt t="317313" x="5705475" y="5348288"/>
          <p14:tracePt t="317330" x="5697538" y="5357813"/>
          <p14:tracePt t="317347" x="5680075" y="5384800"/>
          <p14:tracePt t="317363" x="5661025" y="5411788"/>
          <p14:tracePt t="317380" x="5643563" y="5438775"/>
          <p14:tracePt t="317397" x="5626100" y="5473700"/>
          <p14:tracePt t="317413" x="5626100" y="5483225"/>
          <p14:tracePt t="317430" x="5626100" y="5500688"/>
          <p14:tracePt t="317447" x="5626100" y="5518150"/>
          <p14:tracePt t="317463" x="5634038" y="5537200"/>
          <p14:tracePt t="317481" x="5643563" y="5554663"/>
          <p14:tracePt t="317497" x="5661025" y="5572125"/>
          <p14:tracePt t="317513" x="5680075" y="5581650"/>
          <p14:tracePt t="317530" x="5697538" y="5581650"/>
          <p14:tracePt t="317547" x="5705475" y="5589588"/>
          <p14:tracePt t="317563" x="5715000" y="5589588"/>
          <p14:tracePt t="317636" x="5724525" y="5581650"/>
          <p14:tracePt t="317644" x="5732463" y="5572125"/>
          <p14:tracePt t="317652" x="5732463" y="5554663"/>
          <p14:tracePt t="317663" x="5741988" y="5545138"/>
          <p14:tracePt t="317680" x="5741988" y="5527675"/>
          <p14:tracePt t="317697" x="5741988" y="5510213"/>
          <p14:tracePt t="317713" x="5741988" y="5491163"/>
          <p14:tracePt t="317730" x="5741988" y="5473700"/>
          <p14:tracePt t="317747" x="5732463" y="5465763"/>
          <p14:tracePt t="317763" x="5724525" y="5465763"/>
          <p14:tracePt t="317797" x="5724525" y="5456238"/>
          <p14:tracePt t="317983" x="5724525" y="5465763"/>
          <p14:tracePt t="317991" x="5732463" y="5465763"/>
          <p14:tracePt t="317999" x="5732463" y="5473700"/>
          <p14:tracePt t="318013" x="5751513" y="5473700"/>
          <p14:tracePt t="318030" x="5768975" y="5491163"/>
          <p14:tracePt t="318046" x="5830888" y="5500688"/>
          <p14:tracePt t="318064" x="5867400" y="5500688"/>
          <p14:tracePt t="318080" x="5902325" y="5500688"/>
          <p14:tracePt t="318097" x="5938838" y="5500688"/>
          <p14:tracePt t="318114" x="5956300" y="5500688"/>
          <p14:tracePt t="318130" x="5965825" y="5500688"/>
          <p14:tracePt t="318147" x="5973763" y="5500688"/>
          <p14:tracePt t="318164" x="5983288" y="5510213"/>
          <p14:tracePt t="318180" x="6000750" y="5510213"/>
          <p14:tracePt t="318197" x="6010275" y="5510213"/>
          <p14:tracePt t="318214" x="6018213" y="5510213"/>
          <p14:tracePt t="318230" x="6027738" y="5518150"/>
          <p14:tracePt t="318247" x="6037263" y="5527675"/>
          <p14:tracePt t="318263" x="6054725" y="5527675"/>
          <p14:tracePt t="318280" x="6062663" y="5537200"/>
          <p14:tracePt t="318297" x="6072188" y="5537200"/>
          <p14:tracePt t="318314" x="6081713" y="5545138"/>
          <p14:tracePt t="318330" x="6089650" y="5545138"/>
          <p14:tracePt t="318347" x="6099175" y="5545138"/>
          <p14:tracePt t="318364" x="6108700" y="5554663"/>
          <p14:tracePt t="318402" x="6116638" y="5562600"/>
          <p14:tracePt t="318414" x="6116638" y="5572125"/>
          <p14:tracePt t="318430" x="6126163" y="5581650"/>
          <p14:tracePt t="318447" x="6134100" y="5589588"/>
          <p14:tracePt t="318464" x="6143625" y="5608638"/>
          <p14:tracePt t="318480" x="6153150" y="5616575"/>
          <p14:tracePt t="318497" x="6153150" y="5626100"/>
          <p14:tracePt t="318604" x="6153150" y="5608638"/>
          <p14:tracePt t="318612" x="6153150" y="5589588"/>
          <p14:tracePt t="318618" x="6153150" y="5572125"/>
          <p14:tracePt t="318630" x="6153150" y="5554663"/>
          <p14:tracePt t="318647" x="6153150" y="5527675"/>
          <p14:tracePt t="318664" x="6170613" y="5500688"/>
          <p14:tracePt t="318680" x="6180138" y="5491163"/>
          <p14:tracePt t="318697" x="6180138" y="5483225"/>
          <p14:tracePt t="318797" x="6188075" y="5491163"/>
          <p14:tracePt t="318804" x="6188075" y="5500688"/>
          <p14:tracePt t="318813" x="6188075" y="5510213"/>
          <p14:tracePt t="318830" x="6188075" y="5518150"/>
          <p14:tracePt t="318847" x="6188075" y="5527675"/>
          <p14:tracePt t="318864" x="6188075" y="5537200"/>
          <p14:tracePt t="318936" x="6180138" y="5537200"/>
          <p14:tracePt t="319176" x="6180138" y="5545138"/>
          <p14:tracePt t="319184" x="6180138" y="5554663"/>
          <p14:tracePt t="319192" x="6180138" y="5562600"/>
          <p14:tracePt t="319206" x="6180138" y="5572125"/>
          <p14:tracePt t="319215" x="6188075" y="5572125"/>
          <p14:tracePt t="319231" x="6197600" y="5589588"/>
          <p14:tracePt t="319247" x="6197600" y="5599113"/>
          <p14:tracePt t="319264" x="6205538" y="5616575"/>
          <p14:tracePt t="319280" x="6205538" y="5626100"/>
          <p14:tracePt t="319297" x="6224588" y="5653088"/>
          <p14:tracePt t="319314" x="6232525" y="5670550"/>
          <p14:tracePt t="319330" x="6251575" y="5688013"/>
          <p14:tracePt t="319347" x="6259513" y="5705475"/>
          <p14:tracePt t="319364" x="6269038" y="5724525"/>
          <p14:tracePt t="319380" x="6276975" y="5741988"/>
          <p14:tracePt t="319397" x="6296025" y="5768975"/>
          <p14:tracePt t="319414" x="6303963" y="5795963"/>
          <p14:tracePt t="319417" x="6313488" y="5803900"/>
          <p14:tracePt t="319431" x="6323013" y="5822950"/>
          <p14:tracePt t="319447" x="6340475" y="5857875"/>
          <p14:tracePt t="319464" x="6340475" y="5884863"/>
          <p14:tracePt t="319481" x="6340475" y="5919788"/>
          <p14:tracePt t="319497" x="6340475" y="5946775"/>
          <p14:tracePt t="319514" x="6340475" y="5983288"/>
          <p14:tracePt t="319531" x="6340475" y="6045200"/>
          <p14:tracePt t="319547" x="6340475" y="6062663"/>
          <p14:tracePt t="319564" x="6340475" y="6108700"/>
          <p14:tracePt t="319581" x="6340475" y="6153150"/>
          <p14:tracePt t="319597" x="6323013" y="6188075"/>
          <p14:tracePt t="319614" x="6323013" y="6224588"/>
          <p14:tracePt t="319631" x="6313488" y="6242050"/>
          <p14:tracePt t="319647" x="6313488" y="6251575"/>
          <p14:tracePt t="319664" x="6303963" y="6269038"/>
          <p14:tracePt t="319681" x="6303963" y="6276975"/>
          <p14:tracePt t="319697" x="6296025" y="6286500"/>
          <p14:tracePt t="319714" x="6286500" y="6286500"/>
          <p14:tracePt t="319731" x="6286500" y="6303963"/>
          <p14:tracePt t="319747" x="6276975" y="6313488"/>
          <p14:tracePt t="319764" x="6269038" y="6323013"/>
          <p14:tracePt t="319797" x="6259513" y="6340475"/>
          <p14:tracePt t="319814" x="6251575" y="6357938"/>
          <p14:tracePt t="319831" x="6232525" y="6394450"/>
          <p14:tracePt t="319847" x="6215063" y="6419850"/>
          <p14:tracePt t="319864" x="6205538" y="6438900"/>
          <p14:tracePt t="319881" x="6197600" y="6446838"/>
          <p14:tracePt t="319897" x="6188075" y="6456363"/>
          <p14:tracePt t="319934" x="6180138" y="6456363"/>
          <p14:tracePt t="319951" x="6170613" y="6456363"/>
          <p14:tracePt t="319964" x="6161088" y="6456363"/>
          <p14:tracePt t="319980" x="6153150" y="6456363"/>
          <p14:tracePt t="319997" x="6143625" y="6456363"/>
          <p14:tracePt t="320013" x="6126163" y="6456363"/>
          <p14:tracePt t="320031" x="6116638" y="6456363"/>
          <p14:tracePt t="320047" x="6108700" y="6456363"/>
          <p14:tracePt t="320067" x="6099175" y="6446838"/>
          <p14:tracePt t="320081" x="6072188" y="6446838"/>
          <p14:tracePt t="320097" x="6037263" y="6438900"/>
          <p14:tracePt t="320114" x="5991225" y="6429375"/>
          <p14:tracePt t="320131" x="5938838" y="6411913"/>
          <p14:tracePt t="320147" x="5894388" y="6402388"/>
          <p14:tracePt t="320164" x="5857875" y="6384925"/>
          <p14:tracePt t="320181" x="5848350" y="6384925"/>
          <p14:tracePt t="320197" x="5840413" y="6375400"/>
          <p14:tracePt t="320476" x="5830888" y="6375400"/>
          <p14:tracePt t="320484" x="5822950" y="6375400"/>
          <p14:tracePt t="320499" x="5813425" y="6375400"/>
          <p14:tracePt t="320515" x="5803900" y="6375400"/>
          <p14:tracePt t="320530" x="5795963" y="6375400"/>
          <p14:tracePt t="320538" x="5786438" y="6375400"/>
          <p14:tracePt t="320552" x="5776913" y="6375400"/>
          <p14:tracePt t="320568" x="5768975" y="6375400"/>
          <p14:tracePt t="320584" x="5759450" y="6375400"/>
          <p14:tracePt t="320598" x="5751513" y="6375400"/>
          <p14:tracePt t="320614" x="5741988" y="6367463"/>
          <p14:tracePt t="320631" x="5732463" y="6367463"/>
          <p14:tracePt t="320808" x="5724525" y="6367463"/>
          <p14:tracePt t="320824" x="5715000" y="6367463"/>
          <p14:tracePt t="320838" x="5705475" y="6367463"/>
          <p14:tracePt t="320862" x="5697538" y="6367463"/>
          <p14:tracePt t="320924" x="5688013" y="6367463"/>
          <p14:tracePt t="321658" x="5680075" y="6367463"/>
          <p14:tracePt t="321674" x="5670550" y="6357938"/>
          <p14:tracePt t="321690" x="5661025" y="6348413"/>
          <p14:tracePt t="321706" x="5653088" y="6348413"/>
          <p14:tracePt t="321712" x="5643563" y="6340475"/>
          <p14:tracePt t="321728" x="5634038" y="6340475"/>
          <p14:tracePt t="321736" x="5634038" y="6330950"/>
          <p14:tracePt t="321748" x="5626100" y="6330950"/>
          <p14:tracePt t="321765" x="5616575" y="6323013"/>
          <p14:tracePt t="321781" x="5608638" y="6313488"/>
          <p14:tracePt t="321798" x="5599113" y="6303963"/>
          <p14:tracePt t="321814" x="5589588" y="6296025"/>
          <p14:tracePt t="322006" x="5589588" y="6286500"/>
          <p14:tracePt t="322130" x="5581650" y="6286500"/>
          <p14:tracePt t="322138" x="5572125" y="6296025"/>
          <p14:tracePt t="322154" x="5572125" y="6303963"/>
          <p14:tracePt t="322165" x="5562600" y="6303963"/>
          <p14:tracePt t="322201" x="5562600" y="6313488"/>
          <p14:tracePt t="322208" x="5554663" y="6323013"/>
          <p14:tracePt t="322233" x="5545138" y="6330950"/>
          <p14:tracePt t="322238" x="5537200" y="6330950"/>
          <p14:tracePt t="322248" x="5537200" y="6340475"/>
          <p14:tracePt t="322264" x="5527675" y="6348413"/>
          <p14:tracePt t="322281" x="5518150" y="6357938"/>
          <p14:tracePt t="322298" x="5500688" y="6367463"/>
          <p14:tracePt t="322315" x="5491163" y="6384925"/>
          <p14:tracePt t="322331" x="5491163" y="6394450"/>
          <p14:tracePt t="322348" x="5483225" y="6394450"/>
          <p14:tracePt t="322381" x="5483225" y="6402388"/>
          <p14:tracePt t="323222" x="5483225" y="6394450"/>
          <p14:tracePt t="323228" x="5491163" y="6394450"/>
          <p14:tracePt t="323236" x="5491163" y="6384925"/>
          <p14:tracePt t="323276" x="5500688" y="6375400"/>
          <p14:tracePt t="323307" x="5510213" y="6375400"/>
          <p14:tracePt t="323368" x="5518150" y="6375400"/>
          <p14:tracePt t="323385" x="5527675" y="6375400"/>
          <p14:tracePt t="323398" x="5537200" y="6375400"/>
          <p14:tracePt t="323406" x="5545138" y="6375400"/>
          <p14:tracePt t="323430" x="5554663" y="6375400"/>
          <p14:tracePt t="323517" x="5554663" y="6367463"/>
          <p14:tracePt t="323616" x="5562600" y="6367463"/>
          <p14:tracePt t="323678" x="5572125" y="6357938"/>
          <p14:tracePt t="323686" x="5581650" y="6357938"/>
          <p14:tracePt t="323698" x="5589588" y="6357938"/>
          <p14:tracePt t="323715" x="5608638" y="6348413"/>
          <p14:tracePt t="323731" x="5616575" y="6348413"/>
          <p14:tracePt t="323748" x="5626100" y="6348413"/>
          <p14:tracePt t="323765" x="5643563" y="6348413"/>
          <p14:tracePt t="323798" x="5653088" y="6348413"/>
          <p14:tracePt t="323980" x="5643563" y="6348413"/>
          <p14:tracePt t="323986" x="5634038" y="6340475"/>
          <p14:tracePt t="324001" x="5626100" y="6340475"/>
          <p14:tracePt t="324014" x="5626100" y="6330950"/>
          <p14:tracePt t="324031" x="5616575" y="6323013"/>
          <p14:tracePt t="324048" x="5599113" y="6313488"/>
          <p14:tracePt t="324065" x="5589588" y="6303963"/>
          <p14:tracePt t="324082" x="5581650" y="6296025"/>
          <p14:tracePt t="324098" x="5572125" y="6296025"/>
          <p14:tracePt t="324115" x="5572125" y="6286500"/>
          <p14:tracePt t="324806" x="5572125" y="6276975"/>
          <p14:tracePt t="324822" x="5572125" y="6269038"/>
          <p14:tracePt t="324860" x="5581650" y="6259513"/>
          <p14:tracePt t="324876" x="5589588" y="6251575"/>
          <p14:tracePt t="324892" x="5599113" y="6242050"/>
          <p14:tracePt t="324900" x="5608638" y="6232525"/>
          <p14:tracePt t="324908" x="5634038" y="6215063"/>
          <p14:tracePt t="324917" x="5643563" y="6205538"/>
          <p14:tracePt t="324932" x="5680075" y="6170613"/>
          <p14:tracePt t="324949" x="5724525" y="6126163"/>
          <p14:tracePt t="324965" x="5768975" y="6081713"/>
          <p14:tracePt t="324981" x="5813425" y="6018213"/>
          <p14:tracePt t="324998" x="5867400" y="5919788"/>
          <p14:tracePt t="325014" x="5902325" y="5840413"/>
          <p14:tracePt t="325016" x="5911850" y="5795963"/>
          <p14:tracePt t="325031" x="5946775" y="5741988"/>
          <p14:tracePt t="325048" x="5973763" y="5680075"/>
          <p14:tracePt t="325064" x="5983288" y="5653088"/>
          <p14:tracePt t="325081" x="5991225" y="5634038"/>
          <p14:tracePt t="325098" x="5991225" y="5626100"/>
          <p14:tracePt t="325114" x="5991225" y="5616575"/>
          <p14:tracePt t="325131" x="5991225" y="5599113"/>
          <p14:tracePt t="325148" x="6000750" y="5589588"/>
          <p14:tracePt t="325165" x="6000750" y="5581650"/>
          <p14:tracePt t="325182" x="6018213" y="5545138"/>
          <p14:tracePt t="325198" x="6027738" y="5510213"/>
          <p14:tracePt t="325215" x="6045200" y="5465763"/>
          <p14:tracePt t="325232" x="6072188" y="5394325"/>
          <p14:tracePt t="325248" x="6089650" y="5330825"/>
          <p14:tracePt t="325265" x="6108700" y="5276850"/>
          <p14:tracePt t="325282" x="6126163" y="5241925"/>
          <p14:tracePt t="325298" x="6134100" y="5197475"/>
          <p14:tracePt t="325315" x="6153150" y="5160963"/>
          <p14:tracePt t="325332" x="6170613" y="5099050"/>
          <p14:tracePt t="325348" x="6180138" y="5072063"/>
          <p14:tracePt t="325365" x="6188075" y="5062538"/>
          <p14:tracePt t="325398" x="6188075" y="5054600"/>
          <p14:tracePt t="325415" x="6197600" y="5045075"/>
          <p14:tracePt t="325431" x="6205538" y="5027613"/>
          <p14:tracePt t="325448" x="6242050" y="4991100"/>
          <p14:tracePt t="325464" x="6269038" y="4965700"/>
          <p14:tracePt t="325482" x="6303963" y="4919663"/>
          <p14:tracePt t="325498" x="6330950" y="4884738"/>
          <p14:tracePt t="325514" x="6357938" y="4867275"/>
          <p14:tracePt t="325517" x="6367463" y="4867275"/>
          <p14:tracePt t="325531" x="6375400" y="4848225"/>
          <p14:tracePt t="325548" x="6394450" y="4840288"/>
          <p14:tracePt t="325565" x="6419850" y="4813300"/>
          <p14:tracePt t="325581" x="6419850" y="4803775"/>
          <p14:tracePt t="325598" x="6429375" y="4803775"/>
          <p14:tracePt t="325696" x="6419850" y="4803775"/>
          <p14:tracePt t="325720" x="6411913" y="4803775"/>
          <p14:tracePt t="325742" x="6402388" y="4803775"/>
          <p14:tracePt t="325790" x="6394450" y="4803775"/>
          <p14:tracePt t="325804" x="6384925" y="4813300"/>
          <p14:tracePt t="325812" x="6375400" y="4813300"/>
          <p14:tracePt t="325820" x="6375400" y="4822825"/>
          <p14:tracePt t="325832" x="6367463" y="4822825"/>
          <p14:tracePt t="325849" x="6348413" y="4840288"/>
          <p14:tracePt t="325865" x="6340475" y="4848225"/>
          <p14:tracePt t="325882" x="6323013" y="4848225"/>
          <p14:tracePt t="325899" x="6313488" y="4857750"/>
          <p14:tracePt t="325915" x="6303963" y="4867275"/>
          <p14:tracePt t="325931" x="6296025" y="4867275"/>
          <p14:tracePt t="325948" x="6286500" y="4867275"/>
          <p14:tracePt t="325965" x="6276975" y="4875213"/>
          <p14:tracePt t="325981" x="6251575" y="4884738"/>
          <p14:tracePt t="325998" x="6242050" y="4894263"/>
          <p14:tracePt t="326015" x="6224588" y="4902200"/>
          <p14:tracePt t="326031" x="6215063" y="4902200"/>
          <p14:tracePt t="326048" x="6197600" y="4911725"/>
          <p14:tracePt t="326065" x="6188075" y="4911725"/>
          <p14:tracePt t="326081" x="6180138" y="4919663"/>
          <p14:tracePt t="326098" x="6143625" y="4929188"/>
          <p14:tracePt t="326115" x="6134100" y="4929188"/>
          <p14:tracePt t="326131" x="6116638" y="4938713"/>
          <p14:tracePt t="326148" x="6108700" y="4938713"/>
          <p14:tracePt t="326166" x="6099175" y="4946650"/>
          <p14:tracePt t="326182" x="6089650" y="4946650"/>
          <p14:tracePt t="326199" x="6072188" y="4946650"/>
          <p14:tracePt t="326215" x="6072188" y="4956175"/>
          <p14:tracePt t="326232" x="6054725" y="4956175"/>
          <p14:tracePt t="326249" x="6045200" y="4956175"/>
          <p14:tracePt t="326265" x="6037263" y="4965700"/>
          <p14:tracePt t="326282" x="6027738" y="4965700"/>
          <p14:tracePt t="326298" x="6018213" y="4965700"/>
          <p14:tracePt t="326315" x="5991225" y="4983163"/>
          <p14:tracePt t="326331" x="5973763" y="4991100"/>
          <p14:tracePt t="326348" x="5956300" y="4991100"/>
          <p14:tracePt t="326365" x="5946775" y="5000625"/>
          <p14:tracePt t="326381" x="5938838" y="5000625"/>
          <p14:tracePt t="326398" x="5929313" y="5010150"/>
          <p14:tracePt t="326415" x="5919788" y="5010150"/>
          <p14:tracePt t="326432" x="5894388" y="5010150"/>
          <p14:tracePt t="326449" x="5875338" y="5010150"/>
          <p14:tracePt t="326465" x="5867400" y="5010150"/>
          <p14:tracePt t="326482" x="5848350" y="5010150"/>
          <p14:tracePt t="326499" x="5840413" y="5018088"/>
          <p14:tracePt t="326515" x="5830888" y="5018088"/>
          <p14:tracePt t="326540" x="5822950" y="5018088"/>
          <p14:tracePt t="326562" x="5813425" y="5018088"/>
          <p14:tracePt t="326578" x="5803900" y="5018088"/>
          <p14:tracePt t="326586" x="5795963" y="5018088"/>
          <p14:tracePt t="326599" x="5786438" y="5018088"/>
          <p14:tracePt t="326616" x="5776913" y="5018088"/>
          <p14:tracePt t="326632" x="5768975" y="5018088"/>
          <p14:tracePt t="326649" x="5759450" y="5018088"/>
          <p14:tracePt t="326665" x="5751513" y="5018088"/>
          <p14:tracePt t="326682" x="5741988" y="5000625"/>
          <p14:tracePt t="326698" x="5732463" y="4991100"/>
          <p14:tracePt t="326715" x="5715000" y="4991100"/>
          <p14:tracePt t="326731" x="5705475" y="4983163"/>
          <p14:tracePt t="326748" x="5697538" y="4973638"/>
          <p14:tracePt t="326765" x="5688013" y="4973638"/>
          <p14:tracePt t="326781" x="5680075" y="4973638"/>
          <p14:tracePt t="326815" x="5670550" y="4973638"/>
          <p14:tracePt t="326833" x="5661025" y="4973638"/>
          <p14:tracePt t="326855" x="5653088" y="4973638"/>
          <p14:tracePt t="326888" x="5643563" y="4973638"/>
          <p14:tracePt t="326926" x="5634038" y="4973638"/>
          <p14:tracePt t="326950" x="5626100" y="4973638"/>
          <p14:tracePt t="326972" x="5616575" y="4973638"/>
          <p14:tracePt t="326981" x="5608638" y="4973638"/>
          <p14:tracePt t="326988" x="5608638" y="4983163"/>
          <p14:tracePt t="327017" x="5599113" y="4983163"/>
          <p14:tracePt t="327189" x="5589588" y="4983163"/>
          <p14:tracePt t="327281" x="5589588" y="4991100"/>
          <p14:tracePt t="327305" x="5581650" y="4991100"/>
          <p14:tracePt t="327319" x="5572125" y="4991100"/>
          <p14:tracePt t="327327" x="5572125" y="5000625"/>
          <p14:tracePt t="327335" x="5562600" y="5000625"/>
          <p14:tracePt t="327349" x="5562600" y="5010150"/>
          <p14:tracePt t="327365" x="5554663" y="5010150"/>
          <p14:tracePt t="327389" x="5545138" y="5010150"/>
          <p14:tracePt t="327399" x="5545138" y="5018088"/>
          <p14:tracePt t="327416" x="5527675" y="5018088"/>
          <p14:tracePt t="327432" x="5518150" y="5027613"/>
          <p14:tracePt t="327466" x="5510213" y="5027613"/>
          <p14:tracePt t="327530" x="5500688" y="5027613"/>
          <p14:tracePt t="327668" x="5510213" y="5027613"/>
          <p14:tracePt t="327676" x="5537200" y="5027613"/>
          <p14:tracePt t="327685" x="5545138" y="5018088"/>
          <p14:tracePt t="327699" x="5554663" y="5018088"/>
          <p14:tracePt t="327716" x="5562600" y="5018088"/>
          <p14:tracePt t="327732" x="5572125" y="5027613"/>
          <p14:tracePt t="327749" x="5589588" y="5045075"/>
          <p14:tracePt t="327766" x="5599113" y="5062538"/>
          <p14:tracePt t="327782" x="5626100" y="5089525"/>
          <p14:tracePt t="327799" x="5653088" y="5116513"/>
          <p14:tracePt t="327815" x="5680075" y="5153025"/>
          <p14:tracePt t="327832" x="5697538" y="5160963"/>
          <p14:tracePt t="327848" x="5715000" y="5170488"/>
          <p14:tracePt t="327865" x="5732463" y="5187950"/>
          <p14:tracePt t="327882" x="5741988" y="5197475"/>
          <p14:tracePt t="327899" x="5759450" y="5197475"/>
          <p14:tracePt t="327915" x="5768975" y="5205413"/>
          <p14:tracePt t="327948" x="5776913" y="5205413"/>
          <p14:tracePt t="327970" x="5786438" y="5205413"/>
          <p14:tracePt t="327986" x="5795963" y="5214938"/>
          <p14:tracePt t="328015" x="5795963" y="5224463"/>
          <p14:tracePt t="328102" x="5803900" y="5224463"/>
          <p14:tracePt t="328124" x="5813425" y="5224463"/>
          <p14:tracePt t="328132" x="5822950" y="5224463"/>
          <p14:tracePt t="328140" x="5830888" y="5224463"/>
          <p14:tracePt t="328149" x="5840413" y="5224463"/>
          <p14:tracePt t="328166" x="5848350" y="5224463"/>
          <p14:tracePt t="328183" x="5867400" y="5224463"/>
          <p14:tracePt t="328200" x="5875338" y="5214938"/>
          <p14:tracePt t="328216" x="5884863" y="5214938"/>
          <p14:tracePt t="328232" x="5894388" y="5214938"/>
          <p14:tracePt t="328249" x="5902325" y="5214938"/>
          <p14:tracePt t="328372" x="5911850" y="5205413"/>
          <p14:tracePt t="328396" x="5929313" y="5187950"/>
          <p14:tracePt t="328404" x="5956300" y="5187950"/>
          <p14:tracePt t="328416" x="5965825" y="5180013"/>
          <p14:tracePt t="328432" x="5973763" y="5170488"/>
          <p14:tracePt t="328449" x="5983288" y="5170488"/>
          <p14:tracePt t="328465" x="5991225" y="5170488"/>
          <p14:tracePt t="328482" x="6010275" y="5160963"/>
          <p14:tracePt t="328498" x="6027738" y="5160963"/>
          <p14:tracePt t="328515" x="6045200" y="5160963"/>
          <p14:tracePt t="328532" x="6054725" y="5160963"/>
          <p14:tracePt t="328548" x="6062663" y="5160963"/>
          <p14:tracePt t="328666" x="6062663" y="5153025"/>
          <p14:tracePt t="328674" x="6072188" y="5153025"/>
          <p14:tracePt t="328682" x="6072188" y="5143500"/>
          <p14:tracePt t="328699" x="6081713" y="5143500"/>
          <p14:tracePt t="328914" x="6089650" y="5133975"/>
          <p14:tracePt t="328922" x="6099175" y="5133975"/>
          <p14:tracePt t="328932" x="6108700" y="5126038"/>
          <p14:tracePt t="328949" x="6143625" y="5116513"/>
          <p14:tracePt t="328966" x="6153150" y="5108575"/>
          <p14:tracePt t="329045" x="6161088" y="5099050"/>
          <p14:tracePt t="329060" x="6170613" y="5089525"/>
          <p14:tracePt t="329069" x="6180138" y="5089525"/>
          <p14:tracePt t="329085" x="6188075" y="5081588"/>
          <p14:tracePt t="329092" x="6197600" y="5081588"/>
          <p14:tracePt t="329101" x="6197600" y="5072063"/>
          <p14:tracePt t="329116" x="6205538" y="5062538"/>
          <p14:tracePt t="329133" x="6215063" y="5054600"/>
          <p14:tracePt t="329149" x="6224588" y="5045075"/>
          <p14:tracePt t="329166" x="6242050" y="5037138"/>
          <p14:tracePt t="329183" x="6251575" y="5018088"/>
          <p14:tracePt t="329347" x="6259513" y="5027613"/>
          <p14:tracePt t="329594" x="6269038" y="5037138"/>
          <p14:tracePt t="329602" x="6276975" y="5037138"/>
          <p14:tracePt t="329610" x="6276975" y="5045075"/>
          <p14:tracePt t="329619" x="6286500" y="5045075"/>
          <p14:tracePt t="329635" x="6296025" y="5054600"/>
          <p14:tracePt t="329649" x="6303963" y="5054600"/>
          <p14:tracePt t="329666" x="6313488" y="5062538"/>
          <p14:tracePt t="329683" x="6323013" y="5062538"/>
          <p14:tracePt t="330160" x="6323013" y="5054600"/>
          <p14:tracePt t="330182" x="6323013" y="5045075"/>
          <p14:tracePt t="330206" x="6323013" y="5037138"/>
          <p14:tracePt t="330398" x="6323013" y="5027613"/>
          <p14:tracePt t="330616" x="6323013" y="5018088"/>
          <p14:tracePt t="330816" x="6313488" y="5018088"/>
          <p14:tracePt t="330825" x="6303963" y="5018088"/>
          <p14:tracePt t="330833" x="6296025" y="5018088"/>
          <p14:tracePt t="330850" x="6251575" y="5018088"/>
          <p14:tracePt t="330866" x="6215063" y="5018088"/>
          <p14:tracePt t="330883" x="6180138" y="5018088"/>
          <p14:tracePt t="330900" x="6134100" y="5018088"/>
          <p14:tracePt t="330917" x="6099175" y="5018088"/>
          <p14:tracePt t="330933" x="6099175" y="5027613"/>
          <p14:tracePt t="330950" x="6089650" y="5027613"/>
          <p14:tracePt t="331110" x="6081713" y="5027613"/>
          <p14:tracePt t="331119" x="6072188" y="5027613"/>
          <p14:tracePt t="331126" x="6062663" y="5037138"/>
          <p14:tracePt t="331135" x="6037263" y="5037138"/>
          <p14:tracePt t="331151" x="6027738" y="5037138"/>
          <p14:tracePt t="331167" x="6010275" y="5037138"/>
          <p14:tracePt t="331183" x="6000750" y="5037138"/>
          <p14:tracePt t="331219" x="5991225" y="5037138"/>
          <p14:tracePt t="331233" x="5991225" y="5045075"/>
          <p14:tracePt t="331250" x="5965825" y="5054600"/>
          <p14:tracePt t="331267" x="5938838" y="5062538"/>
          <p14:tracePt t="331283" x="5911850" y="5072063"/>
          <p14:tracePt t="331300" x="5902325" y="5072063"/>
          <p14:tracePt t="331317" x="5884863" y="5072063"/>
          <p14:tracePt t="331333" x="5875338" y="5072063"/>
          <p14:tracePt t="331350" x="5867400" y="5072063"/>
          <p14:tracePt t="331367" x="5848350" y="5072063"/>
          <p14:tracePt t="331384" x="5840413" y="5072063"/>
          <p14:tracePt t="331400" x="5830888" y="5072063"/>
          <p14:tracePt t="331417" x="5822950" y="5072063"/>
          <p14:tracePt t="331433" x="5813425" y="5072063"/>
          <p14:tracePt t="331450" x="5795963" y="5072063"/>
          <p14:tracePt t="331467" x="5786438" y="5072063"/>
          <p14:tracePt t="331483" x="5768975" y="5072063"/>
          <p14:tracePt t="331500" x="5759450" y="5072063"/>
          <p14:tracePt t="331517" x="5751513" y="5072063"/>
          <p14:tracePt t="331533" x="5741988" y="5072063"/>
          <p14:tracePt t="331550" x="5732463" y="5062538"/>
          <p14:tracePt t="331660" x="5724525" y="5062538"/>
          <p14:tracePt t="331669" x="5724525" y="5054600"/>
          <p14:tracePt t="331676" x="5715000" y="5054600"/>
          <p14:tracePt t="331685" x="5705475" y="5054600"/>
          <p14:tracePt t="331706" x="5697538" y="5045075"/>
          <p14:tracePt t="331722" x="5688013" y="5045075"/>
          <p14:tracePt t="331738" x="5680075" y="5045075"/>
          <p14:tracePt t="331750" x="5670550" y="5045075"/>
          <p14:tracePt t="331900" x="5680075" y="5045075"/>
          <p14:tracePt t="331908" x="5688013" y="5037138"/>
          <p14:tracePt t="331917" x="5697538" y="5037138"/>
          <p14:tracePt t="331933" x="5724525" y="5045075"/>
          <p14:tracePt t="331950" x="5741988" y="5054600"/>
          <p14:tracePt t="331967" x="5751513" y="5062538"/>
          <p14:tracePt t="331983" x="5768975" y="5081588"/>
          <p14:tracePt t="332000" x="5776913" y="5089525"/>
          <p14:tracePt t="332016" x="5795963" y="5108575"/>
          <p14:tracePt t="332033" x="5803900" y="5116513"/>
          <p14:tracePt t="332050" x="5822950" y="5126038"/>
          <p14:tracePt t="332067" x="5840413" y="5133975"/>
          <p14:tracePt t="332083" x="5857875" y="5143500"/>
          <p14:tracePt t="332100" x="5875338" y="5153025"/>
          <p14:tracePt t="332117" x="5884863" y="5153025"/>
          <p14:tracePt t="332133" x="5894388" y="5153025"/>
          <p14:tracePt t="332150" x="5902325" y="5153025"/>
          <p14:tracePt t="332167" x="5911850" y="5153025"/>
          <p14:tracePt t="332184" x="5919788" y="5153025"/>
          <p14:tracePt t="332200" x="5929313" y="5153025"/>
          <p14:tracePt t="332217" x="5946775" y="5153025"/>
          <p14:tracePt t="332233" x="5965825" y="5153025"/>
          <p14:tracePt t="332250" x="5983288" y="5153025"/>
          <p14:tracePt t="332267" x="6000750" y="5153025"/>
          <p14:tracePt t="332283" x="6027738" y="5133975"/>
          <p14:tracePt t="332300" x="6062663" y="5126038"/>
          <p14:tracePt t="332317" x="6099175" y="5108575"/>
          <p14:tracePt t="332333" x="6116638" y="5099050"/>
          <p14:tracePt t="332350" x="6134100" y="5099050"/>
          <p14:tracePt t="332367" x="6153150" y="5099050"/>
          <p14:tracePt t="332383" x="6161088" y="5089525"/>
          <p14:tracePt t="332400" x="6170613" y="5081588"/>
          <p14:tracePt t="332417" x="6180138" y="5081588"/>
          <p14:tracePt t="332480" x="6188075" y="5081588"/>
          <p14:tracePt t="332496" x="6197600" y="5072063"/>
          <p14:tracePt t="332502" x="6205538" y="5072063"/>
          <p14:tracePt t="332510" x="6215063" y="5062538"/>
          <p14:tracePt t="332519" x="6224588" y="5054600"/>
          <p14:tracePt t="332534" x="6232525" y="5045075"/>
          <p14:tracePt t="332550" x="6242050" y="5037138"/>
          <p14:tracePt t="332596" x="6259513" y="5027613"/>
          <p14:tracePt t="332603" x="6259513" y="5018088"/>
          <p14:tracePt t="332612" x="6269038" y="5018088"/>
          <p14:tracePt t="332619" x="6276975" y="5010150"/>
          <p14:tracePt t="332633" x="6296025" y="5010150"/>
          <p14:tracePt t="332650" x="6313488" y="4991100"/>
          <p14:tracePt t="332667" x="6323013" y="4991100"/>
          <p14:tracePt t="332898" x="6330950" y="4991100"/>
          <p14:tracePt t="333051" x="6330950" y="4983163"/>
          <p14:tracePt t="333152" x="6340475" y="4983163"/>
          <p14:tracePt t="333169" x="6348413" y="4983163"/>
          <p14:tracePt t="333301" x="6348413" y="4973638"/>
          <p14:tracePt t="333308" x="6348413" y="4965700"/>
          <p14:tracePt t="333322" x="6348413" y="4956175"/>
          <p14:tracePt t="333338" x="6340475" y="4956175"/>
          <p14:tracePt t="333354" x="6330950" y="4946650"/>
          <p14:tracePt t="333371" x="6323013" y="4946650"/>
          <p14:tracePt t="333385" x="6313488" y="4946650"/>
          <p14:tracePt t="333400" x="6303963" y="4938713"/>
          <p14:tracePt t="333417" x="6286500" y="4929188"/>
          <p14:tracePt t="333434" x="6276975" y="4919663"/>
          <p14:tracePt t="333450" x="6269038" y="4919663"/>
          <p14:tracePt t="333467" x="6259513" y="4911725"/>
          <p14:tracePt t="333500" x="6242050" y="4902200"/>
          <p14:tracePt t="333517" x="6232525" y="4902200"/>
          <p14:tracePt t="333534" x="6224588" y="4894263"/>
          <p14:tracePt t="333550" x="6215063" y="4894263"/>
          <p14:tracePt t="333567" x="6205538" y="4894263"/>
          <p14:tracePt t="333584" x="6197600" y="4894263"/>
          <p14:tracePt t="333601" x="6180138" y="4902200"/>
          <p14:tracePt t="333617" x="6161088" y="4911725"/>
          <p14:tracePt t="333634" x="6153150" y="4919663"/>
          <p14:tracePt t="333650" x="6134100" y="4929188"/>
          <p14:tracePt t="333667" x="6126163" y="4929188"/>
          <p14:tracePt t="333684" x="6116638" y="4929188"/>
          <p14:tracePt t="333701" x="6108700" y="4938713"/>
          <p14:tracePt t="333717" x="6089650" y="4938713"/>
          <p14:tracePt t="333734" x="6081713" y="4938713"/>
          <p14:tracePt t="333750" x="6072188" y="4946650"/>
          <p14:tracePt t="333767" x="6062663" y="4946650"/>
          <p14:tracePt t="333784" x="6054725" y="4946650"/>
          <p14:tracePt t="333800" x="6045200" y="4946650"/>
          <p14:tracePt t="333817" x="6037263" y="4956175"/>
          <p14:tracePt t="333834" x="6018213" y="4965700"/>
          <p14:tracePt t="333867" x="6010275" y="4965700"/>
          <p14:tracePt t="333884" x="6000750" y="4973638"/>
          <p14:tracePt t="333901" x="5983288" y="4973638"/>
          <p14:tracePt t="333917" x="5973763" y="4973638"/>
          <p14:tracePt t="333934" x="5965825" y="4973638"/>
          <p14:tracePt t="333951" x="5946775" y="4983163"/>
          <p14:tracePt t="333967" x="5938838" y="4983163"/>
          <p14:tracePt t="333984" x="5929313" y="4983163"/>
          <p14:tracePt t="334112" x="5911850" y="4983163"/>
          <p14:tracePt t="334119" x="5911850" y="4991100"/>
          <p14:tracePt t="334126" x="5902325" y="4991100"/>
          <p14:tracePt t="334142" x="5894388" y="4991100"/>
          <p14:tracePt t="334150" x="5884863" y="4991100"/>
          <p14:tracePt t="334174" x="5875338" y="4991100"/>
          <p14:tracePt t="334188" x="5867400" y="4991100"/>
          <p14:tracePt t="334204" x="5857875" y="4991100"/>
          <p14:tracePt t="334221" x="5848350" y="4991100"/>
          <p14:tracePt t="334234" x="5840413" y="4991100"/>
          <p14:tracePt t="334251" x="5830888" y="4991100"/>
          <p14:tracePt t="334267" x="5822950" y="4991100"/>
          <p14:tracePt t="334284" x="5803900" y="4991100"/>
          <p14:tracePt t="334301" x="5795963" y="4991100"/>
          <p14:tracePt t="334317" x="5786438" y="4991100"/>
          <p14:tracePt t="334334" x="5776913" y="4991100"/>
          <p14:tracePt t="334351" x="5768975" y="4991100"/>
          <p14:tracePt t="334367" x="5759450" y="4991100"/>
          <p14:tracePt t="334384" x="5751513" y="4991100"/>
          <p14:tracePt t="334406" x="5741988" y="4991100"/>
          <p14:tracePt t="334417" x="5732463" y="4991100"/>
          <p14:tracePt t="334434" x="5724525" y="4991100"/>
          <p14:tracePt t="334451" x="5715000" y="4991100"/>
          <p14:tracePt t="334467" x="5705475" y="5000625"/>
          <p14:tracePt t="334484" x="5688013" y="5000625"/>
          <p14:tracePt t="334501" x="5670550" y="5000625"/>
          <p14:tracePt t="334517" x="5661025" y="5010150"/>
          <p14:tracePt t="334534" x="5653088" y="5010150"/>
          <p14:tracePt t="334551" x="5643563" y="5010150"/>
          <p14:tracePt t="334567" x="5634038" y="5010150"/>
          <p14:tracePt t="334584" x="5616575" y="5010150"/>
          <p14:tracePt t="334601" x="5608638" y="5000625"/>
          <p14:tracePt t="334618" x="5599113" y="5000625"/>
          <p14:tracePt t="334638" x="5589588" y="5000625"/>
          <p14:tracePt t="334768" x="5581650" y="5000625"/>
          <p14:tracePt t="334792" x="5572125" y="5000625"/>
          <p14:tracePt t="334954" x="5562600" y="5000625"/>
          <p14:tracePt t="334963" x="5554663" y="5000625"/>
          <p14:tracePt t="335015" x="5545138" y="5000625"/>
          <p14:tracePt t="335031" x="5545138" y="5010150"/>
          <p14:tracePt t="335039" x="5537200" y="5010150"/>
          <p14:tracePt t="335860" x="5527675" y="5010150"/>
          <p14:tracePt t="335868" x="5518150" y="5010150"/>
          <p14:tracePt t="335976" x="5510213" y="5010150"/>
          <p14:tracePt t="336053" x="5500688" y="5010150"/>
          <p14:tracePt t="336067" x="5491163" y="5010150"/>
          <p14:tracePt t="336084" x="5483225" y="5010150"/>
          <p14:tracePt t="336154" x="5473700" y="5010150"/>
          <p14:tracePt t="336168" x="5465763" y="5018088"/>
          <p14:tracePt t="336176" x="5456238" y="5027613"/>
          <p14:tracePt t="336192" x="5446713" y="5027613"/>
          <p14:tracePt t="336208" x="5438775" y="5037138"/>
          <p14:tracePt t="336316" x="5429250" y="5037138"/>
          <p14:tracePt t="336332" x="5419725" y="5037138"/>
          <p14:tracePt t="336340" x="5419725" y="5027613"/>
          <p14:tracePt t="336351" x="5419725" y="5018088"/>
          <p14:tracePt t="336387" x="5419725" y="5010150"/>
          <p14:tracePt t="336888" x="5419725" y="5000625"/>
          <p14:tracePt t="336974" x="5429250" y="5000625"/>
          <p14:tracePt t="336982" x="5429250" y="4991100"/>
          <p14:tracePt t="336996" x="5438775" y="4991100"/>
          <p14:tracePt t="337012" x="5446713" y="4983163"/>
          <p14:tracePt t="337043" x="5456238" y="4983163"/>
          <p14:tracePt t="337049" x="5465763" y="4983163"/>
          <p14:tracePt t="337136" x="5473700" y="4983163"/>
          <p14:tracePt t="337153" x="5483225" y="4983163"/>
          <p14:tracePt t="337174" x="5491163" y="4983163"/>
          <p14:tracePt t="337198" x="5491163" y="4991100"/>
          <p14:tracePt t="337214" x="5500688" y="4991100"/>
          <p14:tracePt t="337228" x="5510213" y="4991100"/>
          <p14:tracePt t="337236" x="5510213" y="5000625"/>
          <p14:tracePt t="337251" x="5518150" y="5000625"/>
          <p14:tracePt t="337268" x="5537200" y="5000625"/>
          <p14:tracePt t="337284" x="5545138" y="5010150"/>
          <p14:tracePt t="337301" x="5554663" y="5018088"/>
          <p14:tracePt t="337318" x="5562600" y="5027613"/>
          <p14:tracePt t="337335" x="5572125" y="5027613"/>
          <p14:tracePt t="337351" x="5581650" y="5027613"/>
          <p14:tracePt t="337368" x="5599113" y="5027613"/>
          <p14:tracePt t="337385" x="5608638" y="5027613"/>
          <p14:tracePt t="337401" x="5616575" y="5027613"/>
          <p14:tracePt t="337435" x="5626100" y="5027613"/>
          <p14:tracePt t="337451" x="5643563" y="5018088"/>
          <p14:tracePt t="337468" x="5680075" y="5000625"/>
          <p14:tracePt t="337485" x="5697538" y="4991100"/>
          <p14:tracePt t="337501" x="5705475" y="4991100"/>
          <p14:tracePt t="337518" x="5732463" y="4973638"/>
          <p14:tracePt t="337535" x="5759450" y="4973638"/>
          <p14:tracePt t="337551" x="5776913" y="4965700"/>
          <p14:tracePt t="337568" x="5795963" y="4956175"/>
          <p14:tracePt t="337585" x="5813425" y="4956175"/>
          <p14:tracePt t="337601" x="5822950" y="4956175"/>
          <p14:tracePt t="337618" x="5830888" y="4956175"/>
          <p14:tracePt t="337635" x="5840413" y="4956175"/>
          <p14:tracePt t="337651" x="5857875" y="4946650"/>
          <p14:tracePt t="337668" x="5867400" y="4946650"/>
          <p14:tracePt t="337685" x="5875338" y="4946650"/>
          <p14:tracePt t="337701" x="5884863" y="4946650"/>
          <p14:tracePt t="337718" x="5902325" y="4946650"/>
          <p14:tracePt t="337735" x="5919788" y="4946650"/>
          <p14:tracePt t="337751" x="5946775" y="4946650"/>
          <p14:tracePt t="337768" x="5965825" y="4946650"/>
          <p14:tracePt t="337785" x="5983288" y="4965700"/>
          <p14:tracePt t="337802" x="6000750" y="4973638"/>
          <p14:tracePt t="337818" x="6010275" y="4983163"/>
          <p14:tracePt t="337835" x="6018213" y="4991100"/>
          <p14:tracePt t="337851" x="6027738" y="5000625"/>
          <p14:tracePt t="337868" x="6045200" y="5000625"/>
          <p14:tracePt t="337886" x="6054725" y="5018088"/>
          <p14:tracePt t="337902" x="6062663" y="5027613"/>
          <p14:tracePt t="337918" x="6081713" y="5037138"/>
          <p14:tracePt t="337935" x="6089650" y="5045075"/>
          <p14:tracePt t="337951" x="6108700" y="5062538"/>
          <p14:tracePt t="337968" x="6116638" y="5072063"/>
          <p14:tracePt t="337985" x="6126163" y="5081588"/>
          <p14:tracePt t="338002" x="6143625" y="5099050"/>
          <p14:tracePt t="338018" x="6153150" y="5108575"/>
          <p14:tracePt t="338034" x="6161088" y="5116513"/>
          <p14:tracePt t="338051" x="6170613" y="5126038"/>
          <p14:tracePt t="338068" x="6180138" y="5133975"/>
          <p14:tracePt t="338084" x="6188075" y="5143500"/>
          <p14:tracePt t="338102" x="6205538" y="5160963"/>
          <p14:tracePt t="338118" x="6215063" y="5170488"/>
          <p14:tracePt t="338135" x="6224588" y="5180013"/>
          <p14:tracePt t="338151" x="6232525" y="5197475"/>
          <p14:tracePt t="338168" x="6242050" y="5224463"/>
          <p14:tracePt t="338185" x="6259513" y="5259388"/>
          <p14:tracePt t="338201" x="6259513" y="5295900"/>
          <p14:tracePt t="338218" x="6259513" y="5330825"/>
          <p14:tracePt t="338235" x="6259513" y="5357813"/>
          <p14:tracePt t="338251" x="6259513" y="5375275"/>
          <p14:tracePt t="338268" x="6259513" y="5384800"/>
          <p14:tracePt t="338285" x="6259513" y="5411788"/>
          <p14:tracePt t="338301" x="6259513" y="5438775"/>
          <p14:tracePt t="338318" x="6251575" y="5483225"/>
          <p14:tracePt t="338334" x="6232525" y="5537200"/>
          <p14:tracePt t="338351" x="6224588" y="5572125"/>
          <p14:tracePt t="338368" x="6215063" y="5599113"/>
          <p14:tracePt t="338385" x="6215063" y="5608638"/>
          <p14:tracePt t="338401" x="6215063" y="5626100"/>
          <p14:tracePt t="338418" x="6215063" y="5643563"/>
          <p14:tracePt t="338435" x="6205538" y="5670550"/>
          <p14:tracePt t="338452" x="6205538" y="5724525"/>
          <p14:tracePt t="338468" x="6197600" y="5768975"/>
          <p14:tracePt t="338485" x="6197600" y="5813425"/>
          <p14:tracePt t="338502" x="6188075" y="5867400"/>
          <p14:tracePt t="338519" x="6180138" y="5911850"/>
          <p14:tracePt t="338535" x="6180138" y="5938838"/>
          <p14:tracePt t="338552" x="6180138" y="5946775"/>
          <p14:tracePt t="338568" x="6180138" y="5956300"/>
          <p14:tracePt t="338585" x="6180138" y="5965825"/>
          <p14:tracePt t="338590" x="6180138" y="5983288"/>
          <p14:tracePt t="338606" x="6180138" y="5991225"/>
          <p14:tracePt t="338618" x="6180138" y="6010275"/>
          <p14:tracePt t="338635" x="6180138" y="6045200"/>
          <p14:tracePt t="338651" x="6180138" y="6062663"/>
          <p14:tracePt t="338668" x="6180138" y="6081713"/>
          <p14:tracePt t="338685" x="6180138" y="6089650"/>
          <p14:tracePt t="338702" x="6180138" y="6099175"/>
          <p14:tracePt t="338718" x="6188075" y="6108700"/>
          <p14:tracePt t="338735" x="6188075" y="6116638"/>
          <p14:tracePt t="338751" x="6205538" y="6134100"/>
          <p14:tracePt t="338768" x="6205538" y="6143625"/>
          <p14:tracePt t="338785" x="6215063" y="6153150"/>
          <p14:tracePt t="338802" x="6215063" y="6161088"/>
          <p14:tracePt t="338914" x="6224588" y="6161088"/>
          <p14:tracePt t="339000" x="6224588" y="6170613"/>
          <p14:tracePt t="339038" x="6215063" y="6170613"/>
          <p14:tracePt t="339053" x="6205538" y="6170613"/>
          <p14:tracePt t="339083" x="6205538" y="6153150"/>
          <p14:tracePt t="339092" x="6205538" y="6143625"/>
          <p14:tracePt t="339102" x="6215063" y="6134100"/>
          <p14:tracePt t="339119" x="6232525" y="6116638"/>
          <p14:tracePt t="339134" x="6242050" y="6099175"/>
          <p14:tracePt t="339151" x="6251575" y="6099175"/>
          <p14:tracePt t="339208" x="6269038" y="6089650"/>
          <p14:tracePt t="339224" x="6276975" y="6089650"/>
          <p14:tracePt t="339232" x="6286500" y="6089650"/>
          <p14:tracePt t="339248" x="6296025" y="6089650"/>
          <p14:tracePt t="339262" x="6303963" y="6089650"/>
          <p14:tracePt t="339278" x="6313488" y="6089650"/>
          <p14:tracePt t="339294" x="6323013" y="6089650"/>
          <p14:tracePt t="339310" x="6330950" y="6089650"/>
          <p14:tracePt t="339318" x="6330950" y="6099175"/>
          <p14:tracePt t="339335" x="6340475" y="6099175"/>
          <p14:tracePt t="339352" x="6340475" y="6108700"/>
          <p14:tracePt t="339368" x="6348413" y="6116638"/>
          <p14:tracePt t="339385" x="6357938" y="6126163"/>
          <p14:tracePt t="339402" x="6367463" y="6134100"/>
          <p14:tracePt t="339419" x="6375400" y="6134100"/>
          <p14:tracePt t="339435" x="6375400" y="6143625"/>
          <p14:tracePt t="339452" x="6384925" y="6153150"/>
          <p14:tracePt t="339593" x="6394450" y="6153150"/>
          <p14:tracePt t="339598" x="6402388" y="6153150"/>
          <p14:tracePt t="339605" x="6402388" y="6161088"/>
          <p14:tracePt t="339625" x="6411913" y="6161088"/>
          <p14:tracePt t="339672" x="6411913" y="6170613"/>
          <p14:tracePt t="339689" x="6419850" y="6170613"/>
          <p14:tracePt t="339696" x="6419850" y="6180138"/>
          <p14:tracePt t="339704" x="6419850" y="6188075"/>
          <p14:tracePt t="339719" x="6429375" y="6188075"/>
          <p14:tracePt t="339735" x="6438900" y="6205538"/>
          <p14:tracePt t="339752" x="6446838" y="6215063"/>
          <p14:tracePt t="339769" x="6456363" y="6224588"/>
          <p14:tracePt t="339785" x="6456363" y="6232525"/>
          <p14:tracePt t="339802" x="6473825" y="6242050"/>
          <p14:tracePt t="339819" x="6483350" y="6259513"/>
          <p14:tracePt t="339835" x="6491288" y="6259513"/>
          <p14:tracePt t="339852" x="6500813" y="6276975"/>
          <p14:tracePt t="339868" x="6510338" y="6286500"/>
          <p14:tracePt t="339885" x="6518275" y="6303963"/>
          <p14:tracePt t="339902" x="6527800" y="6313488"/>
          <p14:tracePt t="339919" x="6527800" y="6330950"/>
          <p14:tracePt t="339936" x="6545263" y="6348413"/>
          <p14:tracePt t="339952" x="6562725" y="6384925"/>
          <p14:tracePt t="339969" x="6572250" y="6402388"/>
          <p14:tracePt t="339985" x="6581775" y="6419850"/>
          <p14:tracePt t="340002" x="6589713" y="6429375"/>
          <p14:tracePt t="340019" x="6608763" y="6438900"/>
          <p14:tracePt t="340035" x="6608763" y="6456363"/>
          <p14:tracePt t="340051" x="6616700" y="6465888"/>
          <p14:tracePt t="340068" x="6616700" y="6473825"/>
          <p14:tracePt t="340085" x="6616700" y="6491288"/>
          <p14:tracePt t="340101" x="6616700" y="6500813"/>
          <p14:tracePt t="340122" x="6616700" y="6510338"/>
          <p14:tracePt t="340137" x="6616700" y="6518275"/>
          <p14:tracePt t="340152" x="6616700" y="6527800"/>
          <p14:tracePt t="340168" x="6608763" y="6537325"/>
          <p14:tracePt t="340185" x="6599238" y="6545263"/>
          <p14:tracePt t="340202" x="6581775" y="6562725"/>
          <p14:tracePt t="340219" x="6545263" y="6581775"/>
          <p14:tracePt t="340235" x="6510338" y="6589713"/>
          <p14:tracePt t="340252" x="6473825" y="6599238"/>
          <p14:tracePt t="340269" x="6456363" y="6608763"/>
          <p14:tracePt t="340285" x="6438900" y="6608763"/>
          <p14:tracePt t="340302" x="6411913" y="6608763"/>
          <p14:tracePt t="340319" x="6375400" y="6589713"/>
          <p14:tracePt t="340335" x="6323013" y="6581775"/>
          <p14:tracePt t="340352" x="6276975" y="6562725"/>
          <p14:tracePt t="340369" x="6232525" y="6554788"/>
          <p14:tracePt t="340385" x="6205538" y="6545263"/>
          <p14:tracePt t="340402" x="6197600" y="6545263"/>
          <p14:tracePt t="340419" x="6180138" y="6545263"/>
          <p14:tracePt t="340435" x="6161088" y="6545263"/>
          <p14:tracePt t="340452" x="6153150" y="6545263"/>
          <p14:tracePt t="340469" x="6116638" y="6545263"/>
          <p14:tracePt t="340485" x="6089650" y="6554788"/>
          <p14:tracePt t="340502" x="6081713" y="6554788"/>
          <p14:tracePt t="340519" x="6054725" y="6545263"/>
          <p14:tracePt t="340535" x="6018213" y="6537325"/>
          <p14:tracePt t="340552" x="5973763" y="6510338"/>
          <p14:tracePt t="340569" x="5938838" y="6483350"/>
          <p14:tracePt t="340585" x="5848350" y="6446838"/>
          <p14:tracePt t="340602" x="5795963" y="6411913"/>
          <p14:tracePt t="340619" x="5759450" y="6375400"/>
          <p14:tracePt t="340635" x="5715000" y="6330950"/>
          <p14:tracePt t="340652" x="5670550" y="6276975"/>
          <p14:tracePt t="340669" x="5626100" y="6188075"/>
          <p14:tracePt t="340685" x="5616575" y="6161088"/>
          <p14:tracePt t="340702" x="5589588" y="6072188"/>
          <p14:tracePt t="340719" x="5581650" y="6018213"/>
          <p14:tracePt t="340735" x="5572125" y="5965825"/>
          <p14:tracePt t="340752" x="5562600" y="5911850"/>
          <p14:tracePt t="340769" x="5562600" y="5867400"/>
          <p14:tracePt t="340785" x="5562600" y="5830888"/>
          <p14:tracePt t="340802" x="5572125" y="5759450"/>
          <p14:tracePt t="340819" x="5581650" y="5724525"/>
          <p14:tracePt t="340835" x="5589588" y="5688013"/>
          <p14:tracePt t="340852" x="5608638" y="5626100"/>
          <p14:tracePt t="340869" x="5626100" y="5572125"/>
          <p14:tracePt t="340885" x="5653088" y="5518150"/>
          <p14:tracePt t="340902" x="5661025" y="5465763"/>
          <p14:tracePt t="340919" x="5661025" y="5438775"/>
          <p14:tracePt t="340935" x="5680075" y="5375275"/>
          <p14:tracePt t="340952" x="5697538" y="5251450"/>
          <p14:tracePt t="340969" x="5705475" y="5205413"/>
          <p14:tracePt t="340986" x="5724525" y="5153025"/>
          <p14:tracePt t="341002" x="5741988" y="5081588"/>
          <p14:tracePt t="341019" x="5759450" y="5054600"/>
          <p14:tracePt t="341035" x="5768975" y="5037138"/>
          <p14:tracePt t="341052" x="5776913" y="5010150"/>
          <p14:tracePt t="341068" x="5795963" y="4973638"/>
          <p14:tracePt t="341085" x="5803900" y="4946650"/>
          <p14:tracePt t="341102" x="5813425" y="4911725"/>
          <p14:tracePt t="341105" x="5822950" y="4902200"/>
          <p14:tracePt t="341119" x="5830888" y="4894263"/>
          <p14:tracePt t="341136" x="5840413" y="4875213"/>
          <p14:tracePt t="341152" x="5857875" y="4867275"/>
          <p14:tracePt t="341169" x="5867400" y="4857750"/>
          <p14:tracePt t="341185" x="5867400" y="4848225"/>
          <p14:tracePt t="341234" x="5875338" y="4848225"/>
          <p14:tracePt t="341250" x="5902325" y="4848225"/>
          <p14:tracePt t="341266" x="5911850" y="4848225"/>
          <p14:tracePt t="341282" x="5919788" y="4857750"/>
          <p14:tracePt t="341290" x="5929313" y="4857750"/>
          <p14:tracePt t="341302" x="5938838" y="4867275"/>
          <p14:tracePt t="341319" x="5946775" y="4867275"/>
          <p14:tracePt t="341335" x="5973763" y="4884738"/>
          <p14:tracePt t="341352" x="5991225" y="4894263"/>
          <p14:tracePt t="341369" x="6010275" y="4902200"/>
          <p14:tracePt t="341386" x="6027738" y="4919663"/>
          <p14:tracePt t="341402" x="6037263" y="4929188"/>
          <p14:tracePt t="341419" x="6054725" y="4938713"/>
          <p14:tracePt t="341435" x="6072188" y="4956175"/>
          <p14:tracePt t="341452" x="6081713" y="4965700"/>
          <p14:tracePt t="341469" x="6089650" y="4973638"/>
          <p14:tracePt t="341485" x="6099175" y="4983163"/>
          <p14:tracePt t="341502" x="6116638" y="5000625"/>
          <p14:tracePt t="341519" x="6126163" y="5018088"/>
          <p14:tracePt t="341535" x="6143625" y="5062538"/>
          <p14:tracePt t="341552" x="6153150" y="5099050"/>
          <p14:tracePt t="341569" x="6170613" y="5133975"/>
          <p14:tracePt t="341586" x="6180138" y="5180013"/>
          <p14:tracePt t="341602" x="6188075" y="5214938"/>
          <p14:tracePt t="341607" x="6188075" y="5232400"/>
          <p14:tracePt t="341619" x="6188075" y="5251450"/>
          <p14:tracePt t="341636" x="6197600" y="5295900"/>
          <p14:tracePt t="341653" x="6197600" y="5348288"/>
          <p14:tracePt t="341669" x="6197600" y="5394325"/>
          <p14:tracePt t="341686" x="6197600" y="5429250"/>
          <p14:tracePt t="341702" x="6197600" y="5465763"/>
          <p14:tracePt t="341719" x="6205538" y="5491163"/>
          <p14:tracePt t="341736" x="6215063" y="5518150"/>
          <p14:tracePt t="341753" x="6224588" y="5572125"/>
          <p14:tracePt t="341769" x="6224588" y="5608638"/>
          <p14:tracePt t="341786" x="6224588" y="5643563"/>
          <p14:tracePt t="341802" x="6224588" y="5661025"/>
          <p14:tracePt t="341819" x="6224588" y="5670550"/>
          <p14:tracePt t="341836" x="6224588" y="5680075"/>
          <p14:tracePt t="341853" x="6232525" y="5697538"/>
          <p14:tracePt t="341869" x="6232525" y="5705475"/>
          <p14:tracePt t="341886" x="6232525" y="5715000"/>
          <p14:tracePt t="341902" x="6232525" y="5732463"/>
          <p14:tracePt t="341919" x="6232525" y="5741988"/>
          <p14:tracePt t="341936" x="6232525" y="5751513"/>
          <p14:tracePt t="341952" x="6232525" y="5768975"/>
          <p14:tracePt t="341969" x="6232525" y="5776913"/>
          <p14:tracePt t="341986" x="6232525" y="5786438"/>
          <p14:tracePt t="342002" x="6224588" y="5795963"/>
          <p14:tracePt t="342019" x="6224588" y="5803900"/>
          <p14:tracePt t="342036" x="6215063" y="5813425"/>
          <p14:tracePt t="342052" x="6205538" y="5822950"/>
          <p14:tracePt t="342069" x="6205538" y="5830888"/>
          <p14:tracePt t="342085" x="6197600" y="5840413"/>
          <p14:tracePt t="342102" x="6197600" y="5848350"/>
          <p14:tracePt t="342197" x="6188075" y="5848350"/>
          <p14:tracePt t="342798" x="6197600" y="5848350"/>
          <p14:tracePt t="342806" x="6197600" y="5840413"/>
          <p14:tracePt t="342812" x="6197600" y="5830888"/>
          <p14:tracePt t="342828" x="6197600" y="5822950"/>
          <p14:tracePt t="342844" x="6197600" y="5813425"/>
          <p14:tracePt t="342860" x="6197600" y="5803900"/>
          <p14:tracePt t="342869" x="6197600" y="5795963"/>
          <p14:tracePt t="342886" x="6197600" y="5786438"/>
          <p14:tracePt t="342903" x="6197600" y="5776913"/>
          <p14:tracePt t="342919" x="6197600" y="5768975"/>
          <p14:tracePt t="342936" x="6197600" y="5751513"/>
          <p14:tracePt t="342953" x="6197600" y="5741988"/>
          <p14:tracePt t="342969" x="6197600" y="5732463"/>
          <p14:tracePt t="343130" x="6188075" y="5724525"/>
          <p14:tracePt t="343138" x="6180138" y="5715000"/>
          <p14:tracePt t="343146" x="6161088" y="5705475"/>
          <p14:tracePt t="343155" x="6153150" y="5688013"/>
          <p14:tracePt t="343169" x="6126163" y="5661025"/>
          <p14:tracePt t="343186" x="6081713" y="5616575"/>
          <p14:tracePt t="343203" x="6045200" y="5581650"/>
          <p14:tracePt t="343219" x="6018213" y="5537200"/>
          <p14:tracePt t="343236" x="6000750" y="5500688"/>
          <p14:tracePt t="343253" x="5973763" y="5473700"/>
          <p14:tracePt t="343269" x="5965825" y="5456238"/>
          <p14:tracePt t="343286" x="5965825" y="5446713"/>
          <p14:tracePt t="343532" x="5973763" y="5429250"/>
          <p14:tracePt t="343540" x="6027738" y="5367338"/>
          <p14:tracePt t="343552" x="6108700" y="5295900"/>
          <p14:tracePt t="343569" x="6286500" y="5126038"/>
          <p14:tracePt t="343587" x="6545263" y="4875213"/>
          <p14:tracePt t="343590" x="6661150" y="4759325"/>
          <p14:tracePt t="343603" x="6867525" y="4562475"/>
          <p14:tracePt t="343619" x="7037388" y="4438650"/>
          <p14:tracePt t="343636" x="7205663" y="4286250"/>
          <p14:tracePt t="343652" x="7348538" y="4170363"/>
          <p14:tracePt t="343669" x="7412038" y="4116388"/>
          <p14:tracePt t="343687" x="7429500" y="4108450"/>
          <p14:tracePt t="343826" x="7456488" y="4108450"/>
          <p14:tracePt t="343834" x="7483475" y="4108450"/>
          <p14:tracePt t="343842" x="7510463" y="4108450"/>
          <p14:tracePt t="343853" x="7537450" y="4108450"/>
          <p14:tracePt t="343869" x="7599363" y="4108450"/>
          <p14:tracePt t="343887" x="7634288" y="4108450"/>
          <p14:tracePt t="343919" x="7643813" y="4108450"/>
          <p14:tracePt t="345126" x="7634288" y="4108450"/>
          <p14:tracePt t="345134" x="7626350" y="4108450"/>
          <p14:tracePt t="345142" x="7616825" y="4108450"/>
          <p14:tracePt t="345156" x="7599363" y="4098925"/>
          <p14:tracePt t="345173" x="7589838" y="4098925"/>
          <p14:tracePt t="345189" x="7581900" y="4089400"/>
          <p14:tracePt t="345203" x="7554913" y="4089400"/>
          <p14:tracePt t="345220" x="7518400" y="4089400"/>
          <p14:tracePt t="345236" x="7483475" y="4081463"/>
          <p14:tracePt t="345253" x="7446963" y="4081463"/>
          <p14:tracePt t="345270" x="7412038" y="4081463"/>
          <p14:tracePt t="345287" x="7385050" y="4089400"/>
          <p14:tracePt t="345303" x="7367588" y="4098925"/>
          <p14:tracePt t="345320" x="7348538" y="4108450"/>
          <p14:tracePt t="345336" x="7340600" y="4116388"/>
          <p14:tracePt t="345353" x="7331075" y="4125913"/>
          <p14:tracePt t="345370" x="7323138" y="4133850"/>
          <p14:tracePt t="345450" x="7304088" y="4133850"/>
          <p14:tracePt t="345458" x="7296150" y="4133850"/>
          <p14:tracePt t="345470" x="7277100" y="4133850"/>
          <p14:tracePt t="345487" x="7269163" y="4133850"/>
          <p14:tracePt t="345503" x="7251700" y="4133850"/>
          <p14:tracePt t="345520" x="7224713" y="4133850"/>
          <p14:tracePt t="345537" x="7205663" y="4133850"/>
          <p14:tracePt t="345553" x="7197725" y="4125913"/>
          <p14:tracePt t="345570" x="7188200" y="4125913"/>
          <p14:tracePt t="345587" x="7170738" y="4116388"/>
          <p14:tracePt t="345603" x="7161213" y="4116388"/>
          <p14:tracePt t="345620" x="7153275" y="4108450"/>
          <p14:tracePt t="346766" x="7161213" y="4116388"/>
          <p14:tracePt t="346806" x="7170738" y="4116388"/>
          <p14:tracePt t="346836" x="7180263" y="4116388"/>
          <p14:tracePt t="346850" x="7180263" y="4125913"/>
          <p14:tracePt t="346858" x="7188200" y="4125913"/>
          <p14:tracePt t="346874" x="7197725" y="4125913"/>
          <p14:tracePt t="346890" x="7205663" y="4133850"/>
          <p14:tracePt t="346903" x="7215188" y="4133850"/>
          <p14:tracePt t="346920" x="7224713" y="4143375"/>
          <p14:tracePt t="346937" x="7232650" y="4152900"/>
          <p14:tracePt t="346954" x="7269163" y="4160838"/>
          <p14:tracePt t="346970" x="7286625" y="4170363"/>
          <p14:tracePt t="346987" x="7323138" y="4179888"/>
          <p14:tracePt t="347003" x="7340600" y="4187825"/>
          <p14:tracePt t="347020" x="7358063" y="4187825"/>
          <p14:tracePt t="347037" x="7367588" y="4205288"/>
          <p14:tracePt t="347053" x="7385050" y="4205288"/>
          <p14:tracePt t="347070" x="7394575" y="4214813"/>
          <p14:tracePt t="347087" x="7412038" y="4224338"/>
          <p14:tracePt t="347090" x="7419975" y="4224338"/>
          <p14:tracePt t="347104" x="7419975" y="4232275"/>
          <p14:tracePt t="347120" x="7439025" y="4241800"/>
          <p14:tracePt t="347137" x="7456488" y="4251325"/>
          <p14:tracePt t="347154" x="7466013" y="4251325"/>
          <p14:tracePt t="347170" x="7473950" y="4259263"/>
          <p14:tracePt t="347187" x="7483475" y="4276725"/>
          <p14:tracePt t="347204" x="7510463" y="4286250"/>
          <p14:tracePt t="347221" x="7545388" y="4303713"/>
          <p14:tracePt t="347237" x="7562850" y="4313238"/>
          <p14:tracePt t="347253" x="7589838" y="4322763"/>
          <p14:tracePt t="347270" x="7608888" y="4330700"/>
          <p14:tracePt t="347287" x="7616825" y="4340225"/>
          <p14:tracePt t="347303" x="7626350" y="4340225"/>
          <p14:tracePt t="347320" x="7634288" y="4348163"/>
          <p14:tracePt t="347337" x="7653338" y="4367213"/>
          <p14:tracePt t="347354" x="7680325" y="4375150"/>
          <p14:tracePt t="347370" x="7705725" y="4394200"/>
          <p14:tracePt t="347387" x="7732713" y="4402138"/>
          <p14:tracePt t="347404" x="7751763" y="4411663"/>
          <p14:tracePt t="347420" x="7769225" y="4429125"/>
          <p14:tracePt t="347437" x="7777163" y="4438650"/>
          <p14:tracePt t="347454" x="7804150" y="4456113"/>
          <p14:tracePt t="347470" x="7813675" y="4465638"/>
          <p14:tracePt t="347487" x="7823200" y="4473575"/>
          <p14:tracePt t="347504" x="7831138" y="4473575"/>
          <p14:tracePt t="347520" x="7840663" y="4491038"/>
          <p14:tracePt t="347537" x="7858125" y="4510088"/>
          <p14:tracePt t="347554" x="7920038" y="4562475"/>
          <p14:tracePt t="347570" x="7966075" y="4598988"/>
          <p14:tracePt t="347587" x="8027988" y="4643438"/>
          <p14:tracePt t="347604" x="8089900" y="4697413"/>
          <p14:tracePt t="347620" x="8153400" y="4741863"/>
          <p14:tracePt t="347637" x="8215313" y="4786313"/>
          <p14:tracePt t="347654" x="8259763" y="4813300"/>
          <p14:tracePt t="347670" x="8323263" y="4857750"/>
          <p14:tracePt t="347687" x="8367713" y="4884738"/>
          <p14:tracePt t="347704" x="8385175" y="4902200"/>
          <p14:tracePt t="347720" x="8394700" y="4919663"/>
          <p14:tracePt t="347737" x="8402638" y="4929188"/>
          <p14:tracePt t="347754" x="8412163" y="4938713"/>
          <p14:tracePt t="347894" x="8420100" y="4946650"/>
          <p14:tracePt t="347903" x="8420100" y="4956175"/>
          <p14:tracePt t="347910" x="8429625" y="4956175"/>
          <p14:tracePt t="347920" x="8429625" y="4965700"/>
          <p14:tracePt t="347937" x="8439150" y="4973638"/>
          <p14:tracePt t="347954" x="8447088" y="4983163"/>
          <p14:tracePt t="347971" x="8456613" y="4991100"/>
          <p14:tracePt t="347987" x="8456613" y="5000625"/>
          <p14:tracePt t="348004" x="8456613" y="5018088"/>
          <p14:tracePt t="348020" x="8456613" y="5027613"/>
          <p14:tracePt t="348037" x="8456613" y="5037138"/>
          <p14:tracePt t="348070" x="8456613" y="5045075"/>
          <p14:tracePt t="348087" x="8447088" y="5062538"/>
          <p14:tracePt t="348088" x="8439150" y="5062538"/>
          <p14:tracePt t="348104" x="8429625" y="5072063"/>
          <p14:tracePt t="348120" x="8420100" y="5081588"/>
          <p14:tracePt t="348137" x="8412163" y="5099050"/>
          <p14:tracePt t="348154" x="8402638" y="5099050"/>
          <p14:tracePt t="348170" x="8394700" y="5108575"/>
          <p14:tracePt t="348187" x="8375650" y="5108575"/>
          <p14:tracePt t="348204" x="8367713" y="5116513"/>
          <p14:tracePt t="348220" x="8358188" y="5126038"/>
          <p14:tracePt t="348237" x="8340725" y="5126038"/>
          <p14:tracePt t="348254" x="8323263" y="5133975"/>
          <p14:tracePt t="348271" x="8304213" y="5143500"/>
          <p14:tracePt t="348287" x="8259763" y="5153025"/>
          <p14:tracePt t="348304" x="8205788" y="5170488"/>
          <p14:tracePt t="348320" x="8180388" y="5180013"/>
          <p14:tracePt t="348337" x="8170863" y="5187950"/>
          <p14:tracePt t="348354" x="8161338" y="5187950"/>
          <p14:tracePt t="348436" x="8153400" y="5187950"/>
          <p14:tracePt t="348444" x="8134350" y="5187950"/>
          <p14:tracePt t="348454" x="8126413" y="5187950"/>
          <p14:tracePt t="348471" x="8116888" y="5180013"/>
          <p14:tracePt t="348487" x="8099425" y="5180013"/>
          <p14:tracePt t="348504" x="8089900" y="5180013"/>
          <p14:tracePt t="348521" x="8072438" y="5180013"/>
          <p14:tracePt t="348554" x="8062913" y="5180013"/>
          <p14:tracePt t="348576" x="8054975" y="5180013"/>
          <p14:tracePt t="348588" x="8054975" y="5187950"/>
          <p14:tracePt t="348604" x="8027988" y="5197475"/>
          <p14:tracePt t="348621" x="7974013" y="5214938"/>
          <p14:tracePt t="348638" x="7956550" y="5224463"/>
          <p14:tracePt t="348654" x="7902575" y="5241925"/>
          <p14:tracePt t="348671" x="7885113" y="5251450"/>
          <p14:tracePt t="348687" x="7867650" y="5251450"/>
          <p14:tracePt t="348704" x="7848600" y="5251450"/>
          <p14:tracePt t="348721" x="7823200" y="5251450"/>
          <p14:tracePt t="348737" x="7813675" y="5251450"/>
          <p14:tracePt t="348754" x="7786688" y="5232400"/>
          <p14:tracePt t="348771" x="7759700" y="5214938"/>
          <p14:tracePt t="348788" x="7742238" y="5205413"/>
          <p14:tracePt t="348804" x="7715250" y="5197475"/>
          <p14:tracePt t="348821" x="7705725" y="5180013"/>
          <p14:tracePt t="348837" x="7697788" y="5180013"/>
          <p14:tracePt t="348854" x="7680325" y="5160963"/>
          <p14:tracePt t="348871" x="7670800" y="5153025"/>
          <p14:tracePt t="348904" x="7653338" y="5143500"/>
          <p14:tracePt t="348921" x="7643813" y="5143500"/>
          <p14:tracePt t="348970" x="7634288" y="5133975"/>
          <p14:tracePt t="348978" x="7634288" y="5126038"/>
          <p14:tracePt t="348994" x="7626350" y="5126038"/>
          <p14:tracePt t="349004" x="7626350" y="5116513"/>
          <p14:tracePt t="349021" x="7616825" y="5108575"/>
          <p14:tracePt t="349037" x="7608888" y="5108575"/>
          <p14:tracePt t="349054" x="7599363" y="5089525"/>
          <p14:tracePt t="349070" x="7589838" y="5081588"/>
          <p14:tracePt t="349087" x="7581900" y="5072063"/>
          <p14:tracePt t="349104" x="7572375" y="5072063"/>
          <p14:tracePt t="349121" x="7572375" y="5062538"/>
          <p14:tracePt t="349137" x="7572375" y="5054600"/>
          <p14:tracePt t="349186" x="7572375" y="5045075"/>
          <p14:tracePt t="349224" x="7572375" y="5037138"/>
          <p14:tracePt t="349248" x="7572375" y="5027613"/>
          <p14:tracePt t="349257" x="7572375" y="5018088"/>
          <p14:tracePt t="349273" x="7581900" y="5018088"/>
          <p14:tracePt t="349280" x="7589838" y="5010150"/>
          <p14:tracePt t="349302" x="7599363" y="5000625"/>
          <p14:tracePt t="349318" x="7608888" y="4991100"/>
          <p14:tracePt t="349326" x="7608888" y="4983163"/>
          <p14:tracePt t="349337" x="7616825" y="4983163"/>
          <p14:tracePt t="349354" x="7626350" y="4973638"/>
          <p14:tracePt t="349371" x="7634288" y="4965700"/>
          <p14:tracePt t="349387" x="7653338" y="4929188"/>
          <p14:tracePt t="349404" x="7661275" y="4919663"/>
          <p14:tracePt t="349421" x="7670800" y="4902200"/>
          <p14:tracePt t="349437" x="7688263" y="4902200"/>
          <p14:tracePt t="349454" x="7688263" y="4894263"/>
          <p14:tracePt t="349471" x="7697788" y="4894263"/>
          <p14:tracePt t="349558" x="7705725" y="4894263"/>
          <p14:tracePt t="349574" x="7715250" y="4894263"/>
          <p14:tracePt t="349580" x="7724775" y="4894263"/>
          <p14:tracePt t="349588" x="7732713" y="4894263"/>
          <p14:tracePt t="349612" x="7742238" y="4894263"/>
          <p14:tracePt t="349621" x="7751763" y="4894263"/>
          <p14:tracePt t="349637" x="7759700" y="4911725"/>
          <p14:tracePt t="349654" x="7769225" y="4911725"/>
          <p14:tracePt t="349671" x="7777163" y="4919663"/>
          <p14:tracePt t="349687" x="7786688" y="4929188"/>
          <p14:tracePt t="349704" x="7804150" y="4938713"/>
          <p14:tracePt t="349721" x="7804150" y="4946650"/>
          <p14:tracePt t="349737" x="7823200" y="4946650"/>
          <p14:tracePt t="349754" x="7823200" y="4956175"/>
          <p14:tracePt t="349771" x="7831138" y="4965700"/>
          <p14:tracePt t="349787" x="7840663" y="4965700"/>
          <p14:tracePt t="349804" x="7858125" y="4983163"/>
          <p14:tracePt t="349821" x="7867650" y="4991100"/>
          <p14:tracePt t="349837" x="7875588" y="5000625"/>
          <p14:tracePt t="349854" x="7885113" y="5018088"/>
          <p14:tracePt t="349871" x="7902575" y="5027613"/>
          <p14:tracePt t="349888" x="7912100" y="5027613"/>
          <p14:tracePt t="349905" x="7920038" y="5037138"/>
          <p14:tracePt t="349921" x="7929563" y="5045075"/>
          <p14:tracePt t="349937" x="7947025" y="5054600"/>
          <p14:tracePt t="349954" x="7956550" y="5062538"/>
          <p14:tracePt t="349971" x="7966075" y="5072063"/>
          <p14:tracePt t="349987" x="7974013" y="5081588"/>
          <p14:tracePt t="350005" x="7991475" y="5089525"/>
          <p14:tracePt t="350037" x="7991475" y="5099050"/>
          <p14:tracePt t="350276" x="8001000" y="5099050"/>
          <p14:tracePt t="350516" x="7991475" y="5089525"/>
          <p14:tracePt t="350524" x="7991475" y="5081588"/>
          <p14:tracePt t="350540" x="7991475" y="5072063"/>
          <p14:tracePt t="350548" x="7983538" y="5072063"/>
          <p14:tracePt t="350557" x="7983538" y="5062538"/>
          <p14:tracePt t="350571" x="7966075" y="5054600"/>
          <p14:tracePt t="350588" x="7956550" y="5037138"/>
          <p14:tracePt t="350604" x="7947025" y="5027613"/>
          <p14:tracePt t="350621" x="7939088" y="5010150"/>
          <p14:tracePt t="350625" x="7929563" y="5000625"/>
          <p14:tracePt t="350638" x="7929563" y="4991100"/>
          <p14:tracePt t="350654" x="7912100" y="4973638"/>
          <p14:tracePt t="350671" x="7902575" y="4965700"/>
          <p14:tracePt t="350688" x="7894638" y="4946650"/>
          <p14:tracePt t="350704" x="7885113" y="4938713"/>
          <p14:tracePt t="350721" x="7875588" y="4929188"/>
          <p14:tracePt t="350738" x="7867650" y="4919663"/>
          <p14:tracePt t="350842" x="7867650" y="4911725"/>
          <p14:tracePt t="350904" x="7867650" y="4902200"/>
          <p14:tracePt t="350918" x="7867650" y="4894263"/>
          <p14:tracePt t="351028" x="7885113" y="4894263"/>
          <p14:tracePt t="351034" x="7894638" y="4894263"/>
          <p14:tracePt t="351042" x="7902575" y="4894263"/>
          <p14:tracePt t="351057" x="7912100" y="4894263"/>
          <p14:tracePt t="351073" x="7920038" y="4894263"/>
          <p14:tracePt t="351087" x="7920038" y="4902200"/>
          <p14:tracePt t="351104" x="7956550" y="4911725"/>
          <p14:tracePt t="351121" x="7974013" y="4919663"/>
          <p14:tracePt t="351138" x="7991475" y="4929188"/>
          <p14:tracePt t="351154" x="8010525" y="4938713"/>
          <p14:tracePt t="351171" x="8018463" y="4946650"/>
          <p14:tracePt t="351188" x="8027988" y="4956175"/>
          <p14:tracePt t="351204" x="8037513" y="4965700"/>
          <p14:tracePt t="351221" x="8045450" y="4973638"/>
          <p14:tracePt t="351238" x="8054975" y="4973638"/>
          <p14:tracePt t="351274" x="8062913" y="4973638"/>
          <p14:tracePt t="351306" x="8072438" y="4983163"/>
          <p14:tracePt t="351314" x="8072438" y="4991100"/>
          <p14:tracePt t="351323" x="8072438" y="5000625"/>
          <p14:tracePt t="351338" x="8072438" y="5010150"/>
          <p14:tracePt t="351354" x="8072438" y="5037138"/>
          <p14:tracePt t="351371" x="8072438" y="5054600"/>
          <p14:tracePt t="351387" x="8072438" y="5072063"/>
          <p14:tracePt t="351404" x="8072438" y="5081588"/>
          <p14:tracePt t="351421" x="8072438" y="5099050"/>
          <p14:tracePt t="351878" x="8072438" y="5108575"/>
          <p14:tracePt t="351886" x="8072438" y="5116513"/>
          <p14:tracePt t="351894" x="8072438" y="5126038"/>
          <p14:tracePt t="351905" x="8072438" y="5143500"/>
          <p14:tracePt t="351921" x="8072438" y="5153025"/>
          <p14:tracePt t="351938" x="8072438" y="5160963"/>
          <p14:tracePt t="351955" x="8081963" y="5170488"/>
          <p14:tracePt t="351971" x="8089900" y="5180013"/>
          <p14:tracePt t="351988" x="8089900" y="5187950"/>
          <p14:tracePt t="352005" x="8099425" y="5205413"/>
          <p14:tracePt t="352021" x="8099425" y="5214938"/>
          <p14:tracePt t="352038" x="8099425" y="5224463"/>
          <p14:tracePt t="352055" x="8108950" y="5224463"/>
          <p14:tracePt t="352071" x="8108950" y="5241925"/>
          <p14:tracePt t="352087" x="8108950" y="5251450"/>
          <p14:tracePt t="352105" x="8108950" y="5268913"/>
          <p14:tracePt t="352121" x="8116888" y="5295900"/>
          <p14:tracePt t="352138" x="8116888" y="5303838"/>
          <p14:tracePt t="352155" x="8116888" y="5313363"/>
          <p14:tracePt t="352171" x="8126413" y="5322888"/>
          <p14:tracePt t="352188" x="8126413" y="5330825"/>
          <p14:tracePt t="352205" x="8126413" y="5340350"/>
          <p14:tracePt t="352221" x="8126413" y="5348288"/>
          <p14:tracePt t="352238" x="8126413" y="5357813"/>
          <p14:tracePt t="352256" x="8108950" y="5375275"/>
          <p14:tracePt t="352288" x="8099425" y="5394325"/>
          <p14:tracePt t="352305" x="8089900" y="5402263"/>
          <p14:tracePt t="352321" x="8072438" y="5411788"/>
          <p14:tracePt t="352338" x="8062913" y="5419725"/>
          <p14:tracePt t="352389" x="8045450" y="5419725"/>
          <p14:tracePt t="352396" x="8037513" y="5419725"/>
          <p14:tracePt t="352411" x="8018463" y="5419725"/>
          <p14:tracePt t="352427" x="8010525" y="5419725"/>
          <p14:tracePt t="352438" x="8001000" y="5419725"/>
          <p14:tracePt t="352456" x="7991475" y="5411788"/>
          <p14:tracePt t="352471" x="7983538" y="5411788"/>
          <p14:tracePt t="352488" x="7974013" y="5411788"/>
          <p14:tracePt t="352722" x="7974013" y="5402263"/>
          <p14:tracePt t="352744" x="7974013" y="5394325"/>
          <p14:tracePt t="352790" x="7966075" y="5384800"/>
          <p14:tracePt t="352798" x="7966075" y="5375275"/>
          <p14:tracePt t="352814" x="7966075" y="5367338"/>
          <p14:tracePt t="352822" x="7966075" y="5357813"/>
          <p14:tracePt t="353062" x="7966075" y="5348288"/>
          <p14:tracePt t="353117" x="7974013" y="5340350"/>
          <p14:tracePt t="353192" x="7974013" y="5330825"/>
          <p14:tracePt t="353208" x="7974013" y="5322888"/>
          <p14:tracePt t="353216" x="7966075" y="5322888"/>
          <p14:tracePt t="353232" x="7947025" y="5313363"/>
          <p14:tracePt t="353240" x="7939088" y="5313363"/>
          <p14:tracePt t="353255" x="7902575" y="5303838"/>
          <p14:tracePt t="353272" x="7885113" y="5286375"/>
          <p14:tracePt t="353288" x="7858125" y="5286375"/>
          <p14:tracePt t="353305" x="7831138" y="5286375"/>
          <p14:tracePt t="353322" x="7823200" y="5276850"/>
          <p14:tracePt t="353338" x="7813675" y="5268913"/>
          <p14:tracePt t="353355" x="7804150" y="5259388"/>
          <p14:tracePt t="353372" x="7796213" y="5259388"/>
          <p14:tracePt t="353510" x="7796213" y="5241925"/>
          <p14:tracePt t="353518" x="7796213" y="5232400"/>
          <p14:tracePt t="353526" x="7786688" y="5224463"/>
          <p14:tracePt t="353540" x="7786688" y="5214938"/>
          <p14:tracePt t="353555" x="7777163" y="5205413"/>
          <p14:tracePt t="353571" x="7777163" y="5197475"/>
          <p14:tracePt t="353588" x="7777163" y="5187950"/>
          <p14:tracePt t="353605" x="7769225" y="5170488"/>
          <p14:tracePt t="353621" x="7759700" y="5170488"/>
          <p14:tracePt t="353850" x="7751763" y="5170488"/>
          <p14:tracePt t="353858" x="7742238" y="5170488"/>
          <p14:tracePt t="353867" x="7732713" y="5187950"/>
          <p14:tracePt t="353874" x="7724775" y="5187950"/>
          <p14:tracePt t="353889" x="7705725" y="5205413"/>
          <p14:tracePt t="353905" x="7688263" y="5224463"/>
          <p14:tracePt t="353922" x="7680325" y="5241925"/>
          <p14:tracePt t="353939" x="7670800" y="5251450"/>
          <p14:tracePt t="353955" x="7653338" y="5259388"/>
          <p14:tracePt t="353972" x="7643813" y="5268913"/>
          <p14:tracePt t="354066" x="7634288" y="5268913"/>
          <p14:tracePt t="354081" x="7616825" y="5268913"/>
          <p14:tracePt t="354090" x="7599363" y="5268913"/>
          <p14:tracePt t="354097" x="7581900" y="5268913"/>
          <p14:tracePt t="354106" x="7572375" y="5268913"/>
          <p14:tracePt t="354121" x="7537450" y="5268913"/>
          <p14:tracePt t="354139" x="7518400" y="5259388"/>
          <p14:tracePt t="354155" x="7500938" y="5259388"/>
          <p14:tracePt t="354172" x="7491413" y="5259388"/>
          <p14:tracePt t="354198" x="7483475" y="5251450"/>
          <p14:tracePt t="354330" x="7473950" y="5251450"/>
          <p14:tracePt t="354338" x="7466013" y="5251450"/>
          <p14:tracePt t="354354" x="7456488" y="5251450"/>
          <p14:tracePt t="354368" x="7446963" y="5251450"/>
          <p14:tracePt t="354384" x="7439025" y="5251450"/>
          <p14:tracePt t="354392" x="7429500" y="5259388"/>
          <p14:tracePt t="354408" x="7419975" y="5259388"/>
          <p14:tracePt t="354423" x="7412038" y="5259388"/>
          <p14:tracePt t="354446" x="7402513" y="5259388"/>
          <p14:tracePt t="354508" x="7394575" y="5259388"/>
          <p14:tracePt t="354525" x="7385050" y="5268913"/>
          <p14:tracePt t="354538" x="7375525" y="5268913"/>
          <p14:tracePt t="354546" x="7367588" y="5268913"/>
          <p14:tracePt t="354555" x="7358063" y="5268913"/>
          <p14:tracePt t="354572" x="7331075" y="5268913"/>
          <p14:tracePt t="354589" x="7323138" y="5268913"/>
          <p14:tracePt t="354605" x="7313613" y="5268913"/>
          <p14:tracePt t="354622" x="7304088" y="5268913"/>
          <p14:tracePt t="354639" x="7296150" y="5268913"/>
          <p14:tracePt t="354708" x="7286625" y="5268913"/>
          <p14:tracePt t="354726" x="7269163" y="5286375"/>
          <p14:tracePt t="354732" x="7259638" y="5286375"/>
          <p14:tracePt t="354740" x="7259638" y="5295900"/>
          <p14:tracePt t="354755" x="7251700" y="5303838"/>
          <p14:tracePt t="354772" x="7242175" y="5303838"/>
          <p14:tracePt t="354818" x="7232650" y="5313363"/>
          <p14:tracePt t="354832" x="7224713" y="5313363"/>
          <p14:tracePt t="354855" x="7215188" y="5313363"/>
          <p14:tracePt t="354871" x="7205663" y="5313363"/>
          <p14:tracePt t="354895" x="7197725" y="5313363"/>
          <p14:tracePt t="354902" x="7188200" y="5313363"/>
          <p14:tracePt t="355095" x="7188200" y="5322888"/>
          <p14:tracePt t="355127" x="7188200" y="5330825"/>
          <p14:tracePt t="355134" x="7197725" y="5348288"/>
          <p14:tracePt t="355142" x="7205663" y="5357813"/>
          <p14:tracePt t="355155" x="7215188" y="5375275"/>
          <p14:tracePt t="355172" x="7242175" y="5411788"/>
          <p14:tracePt t="355175" x="7242175" y="5419725"/>
          <p14:tracePt t="355189" x="7251700" y="5429250"/>
          <p14:tracePt t="355205" x="7269163" y="5438775"/>
          <p14:tracePt t="355222" x="7277100" y="5446713"/>
          <p14:tracePt t="355239" x="7296150" y="5456238"/>
          <p14:tracePt t="355255" x="7313613" y="5465763"/>
          <p14:tracePt t="355272" x="7340600" y="5473700"/>
          <p14:tracePt t="355289" x="7375525" y="5473700"/>
          <p14:tracePt t="355305" x="7429500" y="5473700"/>
          <p14:tracePt t="355322" x="7473950" y="5473700"/>
          <p14:tracePt t="355339" x="7510463" y="5473700"/>
          <p14:tracePt t="355355" x="7554913" y="5456238"/>
          <p14:tracePt t="355372" x="7616825" y="5446713"/>
          <p14:tracePt t="355389" x="7661275" y="5429250"/>
          <p14:tracePt t="355406" x="7697788" y="5429250"/>
          <p14:tracePt t="355422" x="7751763" y="5429250"/>
          <p14:tracePt t="355439" x="7777163" y="5429250"/>
          <p14:tracePt t="355455" x="7813675" y="5429250"/>
          <p14:tracePt t="355472" x="7831138" y="5429250"/>
          <p14:tracePt t="355488" x="7848600" y="5438775"/>
          <p14:tracePt t="355505" x="7875588" y="5438775"/>
          <p14:tracePt t="355522" x="7894638" y="5438775"/>
          <p14:tracePt t="355539" x="7902575" y="5438775"/>
          <p14:tracePt t="355555" x="7912100" y="5438775"/>
          <p14:tracePt t="355572" x="7920038" y="5438775"/>
          <p14:tracePt t="355606" x="7939088" y="5438775"/>
          <p14:tracePt t="355622" x="7956550" y="5438775"/>
          <p14:tracePt t="355639" x="7991475" y="5446713"/>
          <p14:tracePt t="355656" x="8018463" y="5465763"/>
          <p14:tracePt t="355672" x="8062913" y="5465763"/>
          <p14:tracePt t="355689" x="8089900" y="5473700"/>
          <p14:tracePt t="355693" x="8108950" y="5483225"/>
          <p14:tracePt t="355706" x="8126413" y="5483225"/>
          <p14:tracePt t="355722" x="8134350" y="5483225"/>
          <p14:tracePt t="355800" x="8143875" y="5483225"/>
          <p14:tracePt t="355809" x="8143875" y="5473700"/>
          <p14:tracePt t="355816" x="8143875" y="5465763"/>
          <p14:tracePt t="355830" x="8153400" y="5456238"/>
          <p14:tracePt t="355846" x="8153400" y="5446713"/>
          <p14:tracePt t="355870" x="8161338" y="5438775"/>
          <p14:tracePt t="355876" x="8161338" y="5429250"/>
          <p14:tracePt t="355892" x="8161338" y="5419725"/>
          <p14:tracePt t="355908" x="8161338" y="5411788"/>
          <p14:tracePt t="355925" x="8170863" y="5411788"/>
          <p14:tracePt t="355939" x="8170863" y="5402263"/>
          <p14:tracePt t="355964" x="8170863" y="5394325"/>
          <p14:tracePt t="355972" x="8170863" y="5384800"/>
          <p14:tracePt t="355989" x="8180388" y="5375275"/>
          <p14:tracePt t="356006" x="8180388" y="5367338"/>
          <p14:tracePt t="356022" x="8180388" y="5357813"/>
          <p14:tracePt t="356039" x="8180388" y="5348288"/>
          <p14:tracePt t="356117" x="8170863" y="5348288"/>
          <p14:tracePt t="356125" x="8161338" y="5348288"/>
          <p14:tracePt t="356132" x="8153400" y="5348288"/>
          <p14:tracePt t="356141" x="8143875" y="5348288"/>
          <p14:tracePt t="356156" x="8116888" y="5348288"/>
          <p14:tracePt t="356172" x="8081963" y="5348288"/>
          <p14:tracePt t="356189" x="8045450" y="5357813"/>
          <p14:tracePt t="356206" x="8010525" y="5367338"/>
          <p14:tracePt t="356222" x="7983538" y="5375275"/>
          <p14:tracePt t="356239" x="7966075" y="5384800"/>
          <p14:tracePt t="356256" x="7929563" y="5384800"/>
          <p14:tracePt t="356272" x="7912100" y="5384800"/>
          <p14:tracePt t="356289" x="7875588" y="5394325"/>
          <p14:tracePt t="356306" x="7858125" y="5402263"/>
          <p14:tracePt t="356322" x="7831138" y="5411788"/>
          <p14:tracePt t="356339" x="7796213" y="5419725"/>
          <p14:tracePt t="356356" x="7742238" y="5438775"/>
          <p14:tracePt t="356372" x="7697788" y="5446713"/>
          <p14:tracePt t="356389" x="7680325" y="5446713"/>
          <p14:tracePt t="356406" x="7653338" y="5446713"/>
          <p14:tracePt t="356422" x="7643813" y="5456238"/>
          <p14:tracePt t="356439" x="7634288" y="5456238"/>
          <p14:tracePt t="356456" x="7626350" y="5456238"/>
          <p14:tracePt t="356472" x="7616825" y="5456238"/>
          <p14:tracePt t="356489" x="7599363" y="5456238"/>
          <p14:tracePt t="356505" x="7589838" y="5456238"/>
          <p14:tracePt t="356522" x="7581900" y="5456238"/>
          <p14:tracePt t="356539" x="7572375" y="5456238"/>
          <p14:tracePt t="356556" x="7562850" y="5456238"/>
          <p14:tracePt t="356573" x="7545388" y="5446713"/>
          <p14:tracePt t="356589" x="7518400" y="5446713"/>
          <p14:tracePt t="356606" x="7510463" y="5438775"/>
          <p14:tracePt t="356622" x="7500938" y="5429250"/>
          <p14:tracePt t="356639" x="7491413" y="5419725"/>
          <p14:tracePt t="356656" x="7483475" y="5419725"/>
          <p14:tracePt t="356774" x="7483475" y="5411788"/>
          <p14:tracePt t="356828" x="7483475" y="5402263"/>
          <p14:tracePt t="356852" x="7483475" y="5394325"/>
          <p14:tracePt t="356860" x="7473950" y="5384800"/>
          <p14:tracePt t="356875" x="7473950" y="5375275"/>
          <p14:tracePt t="356891" x="7473950" y="5367338"/>
          <p14:tracePt t="356929" x="7473950" y="5357813"/>
          <p14:tracePt t="357400" x="7473950" y="5348288"/>
          <p14:tracePt t="357619" x="7473950" y="5340350"/>
          <p14:tracePt t="357632" x="7473950" y="5330825"/>
          <p14:tracePt t="357648" x="7473950" y="5322888"/>
          <p14:tracePt t="357656" x="7473950" y="5313363"/>
          <p14:tracePt t="357672" x="7473950" y="5303838"/>
          <p14:tracePt t="357689" x="7473950" y="5295900"/>
          <p14:tracePt t="357706" x="7473950" y="5286375"/>
          <p14:tracePt t="357723" x="7473950" y="5276850"/>
          <p14:tracePt t="357780" x="7473950" y="5268913"/>
          <p14:tracePt t="358800" x="7483475" y="5268913"/>
          <p14:tracePt t="358809" x="7510463" y="5268913"/>
          <p14:tracePt t="358816" x="7527925" y="5276850"/>
          <p14:tracePt t="358825" x="7537450" y="5276850"/>
          <p14:tracePt t="358840" x="7562850" y="5295900"/>
          <p14:tracePt t="358856" x="7581900" y="5303838"/>
          <p14:tracePt t="358873" x="7589838" y="5313363"/>
          <p14:tracePt t="358890" x="7599363" y="5322888"/>
          <p14:tracePt t="358906" x="7608888" y="5322888"/>
          <p14:tracePt t="358923" x="7616825" y="5322888"/>
          <p14:tracePt t="358940" x="7634288" y="5330825"/>
          <p14:tracePt t="358956" x="7643813" y="5330825"/>
          <p14:tracePt t="358973" x="7653338" y="5330825"/>
          <p14:tracePt t="358990" x="7661275" y="5330825"/>
          <p14:tracePt t="359006" x="7670800" y="5340350"/>
          <p14:tracePt t="359023" x="7697788" y="5348288"/>
          <p14:tracePt t="359039" x="7742238" y="5357813"/>
          <p14:tracePt t="359056" x="7786688" y="5375275"/>
          <p14:tracePt t="359073" x="7813675" y="5384800"/>
          <p14:tracePt t="359089" x="7858125" y="5411788"/>
          <p14:tracePt t="359106" x="7875588" y="5429250"/>
          <p14:tracePt t="359123" x="7885113" y="5438775"/>
          <p14:tracePt t="359139" x="7894638" y="5446713"/>
          <p14:tracePt t="359156" x="7912100" y="5465763"/>
          <p14:tracePt t="359173" x="7912100" y="5473700"/>
          <p14:tracePt t="359304" x="7912100" y="5483225"/>
          <p14:tracePt t="359312" x="7902575" y="5483225"/>
          <p14:tracePt t="359326" x="7894638" y="5491163"/>
          <p14:tracePt t="359343" x="7885113" y="5491163"/>
          <p14:tracePt t="359357" x="7875588" y="5491163"/>
          <p14:tracePt t="359373" x="7858125" y="5491163"/>
          <p14:tracePt t="359390" x="7831138" y="5491163"/>
          <p14:tracePt t="359406" x="7813675" y="5491163"/>
          <p14:tracePt t="359423" x="7786688" y="5491163"/>
          <p14:tracePt t="359440" x="7751763" y="5483225"/>
          <p14:tracePt t="359457" x="7724775" y="5465763"/>
          <p14:tracePt t="359474" x="7697788" y="5456238"/>
          <p14:tracePt t="359490" x="7688263" y="5456238"/>
          <p14:tracePt t="359506" x="7670800" y="5438775"/>
          <p14:tracePt t="359523" x="7661275" y="5438775"/>
          <p14:tracePt t="359540" x="7643813" y="5438775"/>
          <p14:tracePt t="359556" x="7634288" y="5429250"/>
          <p14:tracePt t="359573" x="7626350" y="5429250"/>
          <p14:tracePt t="359590" x="7608888" y="5429250"/>
          <p14:tracePt t="359606" x="7599363" y="5419725"/>
          <p14:tracePt t="359623" x="7589838" y="5419725"/>
          <p14:tracePt t="359640" x="7581900" y="5419725"/>
          <p14:tracePt t="359656" x="7572375" y="5419725"/>
          <p14:tracePt t="359673" x="7562850" y="5411788"/>
          <p14:tracePt t="359690" x="7545388" y="5411788"/>
          <p14:tracePt t="359707" x="7537450" y="5411788"/>
          <p14:tracePt t="359723" x="7527925" y="5402263"/>
          <p14:tracePt t="359740" x="7518400" y="5402263"/>
          <p14:tracePt t="359757" x="7500938" y="5394325"/>
          <p14:tracePt t="359773" x="7483475" y="5384800"/>
          <p14:tracePt t="359790" x="7456488" y="5375275"/>
          <p14:tracePt t="359806" x="7446963" y="5375275"/>
          <p14:tracePt t="359823" x="7439025" y="5375275"/>
          <p14:tracePt t="359992" x="7456488" y="5375275"/>
          <p14:tracePt t="360000" x="7466013" y="5375275"/>
          <p14:tracePt t="360008" x="7473950" y="5375275"/>
          <p14:tracePt t="360023" x="7500938" y="5384800"/>
          <p14:tracePt t="360040" x="7527925" y="5384800"/>
          <p14:tracePt t="360057" x="7562850" y="5402263"/>
          <p14:tracePt t="360073" x="7589838" y="5411788"/>
          <p14:tracePt t="360090" x="7616825" y="5419725"/>
          <p14:tracePt t="360106" x="7634288" y="5419725"/>
          <p14:tracePt t="360123" x="7653338" y="5419725"/>
          <p14:tracePt t="360139" x="7661275" y="5429250"/>
          <p14:tracePt t="360156" x="7670800" y="5429250"/>
          <p14:tracePt t="360173" x="7680325" y="5429250"/>
          <p14:tracePt t="360378" x="7670800" y="5429250"/>
          <p14:tracePt t="360386" x="7661275" y="5429250"/>
          <p14:tracePt t="360402" x="7643813" y="5438775"/>
          <p14:tracePt t="360410" x="7626350" y="5438775"/>
          <p14:tracePt t="360423" x="7616825" y="5446713"/>
          <p14:tracePt t="360440" x="7562850" y="5456238"/>
          <p14:tracePt t="360457" x="7537450" y="5465763"/>
          <p14:tracePt t="360473" x="7500938" y="5473700"/>
          <p14:tracePt t="360490" x="7483475" y="5473700"/>
          <p14:tracePt t="360507" x="7466013" y="5483225"/>
          <p14:tracePt t="360523" x="7456488" y="5483225"/>
          <p14:tracePt t="360540" x="7429500" y="5491163"/>
          <p14:tracePt t="360557" x="7412038" y="5491163"/>
          <p14:tracePt t="360573" x="7402513" y="5483225"/>
          <p14:tracePt t="360590" x="7385050" y="5473700"/>
          <p14:tracePt t="360607" x="7367588" y="5465763"/>
          <p14:tracePt t="360623" x="7348538" y="5456238"/>
          <p14:tracePt t="360640" x="7340600" y="5446713"/>
          <p14:tracePt t="360657" x="7331075" y="5446713"/>
          <p14:tracePt t="360673" x="7323138" y="5446713"/>
          <p14:tracePt t="360707" x="7304088" y="5446713"/>
          <p14:tracePt t="360723" x="7304088" y="5438775"/>
          <p14:tracePt t="360740" x="7296150" y="5438775"/>
          <p14:tracePt t="360796" x="7286625" y="5438775"/>
          <p14:tracePt t="360811" x="7277100" y="5438775"/>
          <p14:tracePt t="360827" x="7269163" y="5438775"/>
          <p14:tracePt t="360833" x="7259638" y="5429250"/>
          <p14:tracePt t="360858" x="7251700" y="5429250"/>
          <p14:tracePt t="360875" x="7242175" y="5429250"/>
          <p14:tracePt t="360966" x="7232650" y="5429250"/>
          <p14:tracePt t="360998" x="7224713" y="5429250"/>
          <p14:tracePt t="361298" x="7224713" y="5438775"/>
          <p14:tracePt t="361306" x="7232650" y="5438775"/>
          <p14:tracePt t="361538" x="7232650" y="5446713"/>
          <p14:tracePt t="361546" x="7242175" y="5446713"/>
          <p14:tracePt t="361557" x="7242175" y="5456238"/>
          <p14:tracePt t="361573" x="7242175" y="5465763"/>
          <p14:tracePt t="361590" x="7251700" y="5473700"/>
          <p14:tracePt t="362304" x="7259638" y="5483225"/>
          <p14:tracePt t="362312" x="7269163" y="5483225"/>
          <p14:tracePt t="362323" x="7269163" y="5491163"/>
          <p14:tracePt t="362340" x="7277100" y="5500688"/>
          <p14:tracePt t="362357" x="7286625" y="5510213"/>
          <p14:tracePt t="362374" x="7304088" y="5527675"/>
          <p14:tracePt t="362391" x="7313613" y="5537200"/>
          <p14:tracePt t="362407" x="7323138" y="5545138"/>
          <p14:tracePt t="362424" x="7340600" y="5545138"/>
          <p14:tracePt t="362441" x="7340600" y="5554663"/>
          <p14:tracePt t="362457" x="7348538" y="5554663"/>
          <p14:tracePt t="362474" x="7367588" y="5562600"/>
          <p14:tracePt t="362491" x="7375525" y="5562600"/>
          <p14:tracePt t="362507" x="7375525" y="5572125"/>
          <p14:tracePt t="362524" x="7385050" y="5572125"/>
          <p14:tracePt t="362541" x="7394575" y="5581650"/>
          <p14:tracePt t="362557" x="7412038" y="5589588"/>
          <p14:tracePt t="362574" x="7419975" y="5589588"/>
          <p14:tracePt t="362590" x="7429500" y="5599113"/>
          <p14:tracePt t="362607" x="7446963" y="5616575"/>
          <p14:tracePt t="362624" x="7456488" y="5626100"/>
          <p14:tracePt t="362640" x="7466013" y="5634038"/>
          <p14:tracePt t="362657" x="7483475" y="5653088"/>
          <p14:tracePt t="362674" x="7491413" y="5661025"/>
          <p14:tracePt t="362908" x="7500938" y="5661025"/>
          <p14:tracePt t="362924" x="7500938" y="5670550"/>
          <p14:tracePt t="362932" x="7510463" y="5670550"/>
          <p14:tracePt t="362946" x="7518400" y="5680075"/>
          <p14:tracePt t="362962" x="7518400" y="5688013"/>
          <p14:tracePt t="362974" x="7527925" y="5688013"/>
          <p14:tracePt t="362994" x="7527925" y="5697538"/>
          <p14:tracePt t="363007" x="7537450" y="5697538"/>
          <p14:tracePt t="363024" x="7554913" y="5705475"/>
          <p14:tracePt t="363041" x="7562850" y="5715000"/>
          <p14:tracePt t="363057" x="7562850" y="5724525"/>
          <p14:tracePt t="363074" x="7572375" y="5732463"/>
          <p14:tracePt t="363091" x="7581900" y="5732463"/>
          <p14:tracePt t="363280" x="7589838" y="5732463"/>
          <p14:tracePt t="363303" x="7589838" y="5741988"/>
          <p14:tracePt t="363310" x="7599363" y="5741988"/>
          <p14:tracePt t="363450" x="7608888" y="5741988"/>
          <p14:tracePt t="364116" x="7599363" y="5741988"/>
          <p14:tracePt t="364123" x="7599363" y="5732463"/>
          <p14:tracePt t="364137" x="7589838" y="5732463"/>
          <p14:tracePt t="364145" x="7581900" y="5724525"/>
          <p14:tracePt t="364157" x="7581900" y="5715000"/>
          <p14:tracePt t="364174" x="7572375" y="5715000"/>
          <p14:tracePt t="364191" x="7562850" y="5705475"/>
          <p14:tracePt t="364194" x="7562850" y="5697538"/>
          <p14:tracePt t="364208" x="7545388" y="5688013"/>
          <p14:tracePt t="364224" x="7537450" y="5680075"/>
          <p14:tracePt t="364241" x="7527925" y="5670550"/>
          <p14:tracePt t="364258" x="7518400" y="5661025"/>
          <p14:tracePt t="364274" x="7510463" y="5643563"/>
          <p14:tracePt t="364291" x="7483475" y="5634038"/>
          <p14:tracePt t="364308" x="7456488" y="5616575"/>
          <p14:tracePt t="364324" x="7446963" y="5608638"/>
          <p14:tracePt t="364341" x="7439025" y="5599113"/>
          <p14:tracePt t="364358" x="7429500" y="5589588"/>
          <p14:tracePt t="364374" x="7412038" y="5572125"/>
          <p14:tracePt t="364391" x="7402513" y="5562600"/>
          <p14:tracePt t="364407" x="7394575" y="5554663"/>
          <p14:tracePt t="364424" x="7385050" y="5537200"/>
          <p14:tracePt t="364820" x="7385050" y="5527675"/>
          <p14:tracePt t="364827" x="7385050" y="5518150"/>
          <p14:tracePt t="364843" x="7375525" y="5518150"/>
          <p14:tracePt t="364850" x="7375525" y="5510213"/>
          <p14:tracePt t="364874" x="7375525" y="5500688"/>
          <p14:tracePt t="364896" x="7375525" y="5491163"/>
          <p14:tracePt t="364912" x="7367588" y="5483225"/>
          <p14:tracePt t="366522" x="7367588" y="5465763"/>
          <p14:tracePt t="366528" x="7367588" y="5456238"/>
          <p14:tracePt t="366541" x="7367588" y="5446713"/>
          <p14:tracePt t="366558" x="7367588" y="5429250"/>
          <p14:tracePt t="366576" x="7358063" y="5419725"/>
          <p14:tracePt t="366591" x="7358063" y="5402263"/>
          <p14:tracePt t="367054" x="7358063" y="5394325"/>
          <p14:tracePt t="367280" x="7358063" y="5402263"/>
          <p14:tracePt t="367288" x="7358063" y="5411788"/>
          <p14:tracePt t="367458" x="7348538" y="5402263"/>
          <p14:tracePt t="367466" x="7340600" y="5384800"/>
          <p14:tracePt t="367475" x="7340600" y="5367338"/>
          <p14:tracePt t="367492" x="7331075" y="5322888"/>
          <p14:tracePt t="367508" x="7331075" y="5268913"/>
          <p14:tracePt t="367525" x="7313613" y="5224463"/>
          <p14:tracePt t="367542" x="7304088" y="5143500"/>
          <p14:tracePt t="367558" x="7286625" y="5045075"/>
          <p14:tracePt t="367575" x="7269163" y="4919663"/>
          <p14:tracePt t="367592" x="7251700" y="4803775"/>
          <p14:tracePt t="367608" x="7232650" y="4714875"/>
          <p14:tracePt t="367625" x="7224713" y="4670425"/>
          <p14:tracePt t="367641" x="7205663" y="4633913"/>
          <p14:tracePt t="367658" x="7188200" y="4608513"/>
          <p14:tracePt t="367675" x="7180263" y="4598988"/>
          <p14:tracePt t="367691" x="7180263" y="4589463"/>
          <p14:tracePt t="367708" x="7180263" y="4572000"/>
          <p14:tracePt t="367725" x="7180263" y="4554538"/>
          <p14:tracePt t="367741" x="7188200" y="4518025"/>
          <p14:tracePt t="367758" x="7188200" y="4483100"/>
          <p14:tracePt t="367775" x="7215188" y="4419600"/>
          <p14:tracePt t="367791" x="7224713" y="4384675"/>
          <p14:tracePt t="367808" x="7242175" y="4340225"/>
          <p14:tracePt t="367825" x="7251700" y="4286250"/>
          <p14:tracePt t="367842" x="7259638" y="4232275"/>
          <p14:tracePt t="367859" x="7269163" y="4179888"/>
          <p14:tracePt t="367875" x="7277100" y="4152900"/>
          <p14:tracePt t="367892" x="7277100" y="4143375"/>
          <p14:tracePt t="368068" x="7286625" y="4143375"/>
          <p14:tracePt t="368084" x="7296150" y="4143375"/>
          <p14:tracePt t="368092" x="7304088" y="4152900"/>
          <p14:tracePt t="368100" x="7313613" y="4152900"/>
          <p14:tracePt t="368114" x="7323138" y="4152900"/>
          <p14:tracePt t="368125" x="7323138" y="4160838"/>
          <p14:tracePt t="368142" x="7331075" y="4160838"/>
          <p14:tracePt t="368158" x="7340600" y="4170363"/>
          <p14:tracePt t="368175" x="7348538" y="4179888"/>
          <p14:tracePt t="368191" x="7367588" y="4187825"/>
          <p14:tracePt t="368208" x="7375525" y="4197350"/>
          <p14:tracePt t="368225" x="7385050" y="4214813"/>
          <p14:tracePt t="368242" x="7394575" y="4214813"/>
          <p14:tracePt t="368258" x="7402513" y="4224338"/>
          <p14:tracePt t="368275" x="7419975" y="4224338"/>
          <p14:tracePt t="368292" x="7429500" y="4232275"/>
          <p14:tracePt t="368309" x="7439025" y="4232275"/>
          <p14:tracePt t="368402" x="7446963" y="4232275"/>
          <p14:tracePt t="368502" x="7456488" y="4232275"/>
          <p14:tracePt t="368548" x="7466013" y="4232275"/>
          <p14:tracePt t="368572" x="7466013" y="4241800"/>
          <p14:tracePt t="368586" x="7473950" y="4241800"/>
          <p14:tracePt t="369082" x="7473950" y="4251325"/>
          <p14:tracePt t="369090" x="7466013" y="4251325"/>
          <p14:tracePt t="369098" x="7466013" y="4259263"/>
          <p14:tracePt t="369108" x="7456488" y="4259263"/>
          <p14:tracePt t="369126" x="7446963" y="4268788"/>
          <p14:tracePt t="369142" x="7446963" y="4276725"/>
          <p14:tracePt t="369159" x="7439025" y="4286250"/>
          <p14:tracePt t="369175" x="7439025" y="4295775"/>
          <p14:tracePt t="369192" x="7429500" y="4295775"/>
          <p14:tracePt t="369662" x="7419975" y="4303713"/>
          <p14:tracePt t="369670" x="7412038" y="4303713"/>
          <p14:tracePt t="369695" x="7412038" y="4313238"/>
          <p14:tracePt t="369700" x="7402513" y="4322763"/>
          <p14:tracePt t="369724" x="7394575" y="4322763"/>
          <p14:tracePt t="369732" x="7394575" y="4330700"/>
          <p14:tracePt t="369761" x="7385050" y="4340225"/>
          <p14:tracePt t="369785" x="7385050" y="4348163"/>
          <p14:tracePt t="369794" x="7375525" y="4348163"/>
          <p14:tracePt t="369810" x="7375525" y="4357688"/>
          <p14:tracePt t="369823" x="7375525" y="4367213"/>
          <p14:tracePt t="369831" x="7367588" y="4367213"/>
          <p14:tracePt t="369855" x="7367588" y="4375150"/>
          <p14:tracePt t="369964" x="7358063" y="4375150"/>
          <p14:tracePt t="370575" x="7358063" y="4384675"/>
          <p14:tracePt t="370582" x="7367588" y="4384675"/>
          <p14:tracePt t="370592" x="7367588" y="4394200"/>
          <p14:tracePt t="370609" x="7385050" y="4402138"/>
          <p14:tracePt t="370626" x="7394575" y="4402138"/>
          <p14:tracePt t="370642" x="7394575" y="4411663"/>
          <p14:tracePt t="370706" x="7402513" y="4411663"/>
          <p14:tracePt t="370730" x="7402513" y="4419600"/>
          <p14:tracePt t="370746" x="7412038" y="4429125"/>
          <p14:tracePt t="370752" x="7419975" y="4429125"/>
          <p14:tracePt t="370761" x="7419975" y="4438650"/>
          <p14:tracePt t="370775" x="7429500" y="4438650"/>
          <p14:tracePt t="370792" x="7439025" y="4446588"/>
          <p14:tracePt t="370809" x="7439025" y="4456113"/>
          <p14:tracePt t="370826" x="7456488" y="4465638"/>
          <p14:tracePt t="370843" x="7456488" y="4473575"/>
          <p14:tracePt t="371240" x="7466013" y="4473575"/>
          <p14:tracePt t="371256" x="7473950" y="4473575"/>
          <p14:tracePt t="371272" x="7483475" y="4473575"/>
          <p14:tracePt t="371279" x="7491413" y="4473575"/>
          <p14:tracePt t="371394" x="7500938" y="4473575"/>
          <p14:tracePt t="371402" x="7500938" y="4483100"/>
          <p14:tracePt t="371411" x="7510463" y="4483100"/>
          <p14:tracePt t="371450" x="7518400" y="4483100"/>
          <p14:tracePt t="371650" x="7518400" y="4473575"/>
          <p14:tracePt t="371658" x="7518400" y="4465638"/>
          <p14:tracePt t="371674" x="7518400" y="4456113"/>
          <p14:tracePt t="371688" x="7518400" y="4446588"/>
          <p14:tracePt t="371712" x="7518400" y="4438650"/>
          <p14:tracePt t="371729" x="7518400" y="4429125"/>
          <p14:tracePt t="371750" x="7518400" y="4419600"/>
          <p14:tracePt t="371766" x="7527925" y="4419600"/>
          <p14:tracePt t="371789" x="7527925" y="4411663"/>
          <p14:tracePt t="371797" x="7537450" y="4411663"/>
          <p14:tracePt t="371803" x="7537450" y="4402138"/>
          <p14:tracePt t="371829" x="7545388" y="4394200"/>
          <p14:tracePt t="371906" x="7554913" y="4394200"/>
          <p14:tracePt t="371914" x="7562850" y="4394200"/>
          <p14:tracePt t="371926" x="7572375" y="4394200"/>
          <p14:tracePt t="371943" x="7589838" y="4394200"/>
          <p14:tracePt t="371959" x="7599363" y="4394200"/>
          <p14:tracePt t="371976" x="7616825" y="4394200"/>
          <p14:tracePt t="371993" x="7626350" y="4394200"/>
          <p14:tracePt t="372009" x="7634288" y="4394200"/>
          <p14:tracePt t="372026" x="7643813" y="4402138"/>
          <p14:tracePt t="372300" x="7643813" y="4419600"/>
          <p14:tracePt t="372309" x="7643813" y="4438650"/>
          <p14:tracePt t="372316" x="7643813" y="4456113"/>
          <p14:tracePt t="372326" x="7634288" y="4483100"/>
          <p14:tracePt t="372343" x="7626350" y="4527550"/>
          <p14:tracePt t="372359" x="7616825" y="4562475"/>
          <p14:tracePt t="372376" x="7608888" y="4598988"/>
          <p14:tracePt t="372393" x="7608888" y="4625975"/>
          <p14:tracePt t="372409" x="7608888" y="4633913"/>
          <p14:tracePt t="372446" x="7608888" y="4643438"/>
          <p14:tracePt t="372480" x="7608888" y="4652963"/>
          <p14:tracePt t="372495" x="7616825" y="4660900"/>
          <p14:tracePt t="372502" x="7616825" y="4670425"/>
          <p14:tracePt t="372509" x="7626350" y="4679950"/>
          <p14:tracePt t="372526" x="7634288" y="4705350"/>
          <p14:tracePt t="372543" x="7653338" y="4732338"/>
          <p14:tracePt t="372559" x="7661275" y="4768850"/>
          <p14:tracePt t="372576" x="7680325" y="4803775"/>
          <p14:tracePt t="372593" x="7688263" y="4857750"/>
          <p14:tracePt t="372609" x="7705725" y="4911725"/>
          <p14:tracePt t="372626" x="7724775" y="5010150"/>
          <p14:tracePt t="372643" x="7742238" y="5062538"/>
          <p14:tracePt t="372659" x="7742238" y="5099050"/>
          <p14:tracePt t="372676" x="7759700" y="5143500"/>
          <p14:tracePt t="372693" x="7759700" y="5160963"/>
          <p14:tracePt t="372697" x="7769225" y="5160963"/>
          <p14:tracePt t="372710" x="7769225" y="5170488"/>
          <p14:tracePt t="372726" x="7769225" y="5180013"/>
          <p14:tracePt t="372743" x="7769225" y="5197475"/>
          <p14:tracePt t="372760" x="7769225" y="5205413"/>
          <p14:tracePt t="372776" x="7769225" y="5214938"/>
          <p14:tracePt t="372793" x="7769225" y="5224463"/>
          <p14:tracePt t="372809" x="7786688" y="5232400"/>
          <p14:tracePt t="372826" x="7786688" y="5241925"/>
          <p14:tracePt t="372843" x="7796213" y="5251450"/>
          <p14:tracePt t="372859" x="7804150" y="5259388"/>
          <p14:tracePt t="372876" x="7813675" y="5259388"/>
          <p14:tracePt t="372893" x="7823200" y="5268913"/>
          <p14:tracePt t="372909" x="7823200" y="5276850"/>
          <p14:tracePt t="372926" x="7831138" y="5286375"/>
          <p14:tracePt t="372943" x="7831138" y="5295900"/>
          <p14:tracePt t="372959" x="7840663" y="5313363"/>
          <p14:tracePt t="372976" x="7840663" y="5322888"/>
          <p14:tracePt t="372993" x="7840663" y="5340350"/>
          <p14:tracePt t="373010" x="7840663" y="5367338"/>
          <p14:tracePt t="373026" x="7840663" y="5402263"/>
          <p14:tracePt t="373043" x="7848600" y="5419725"/>
          <p14:tracePt t="373059" x="7848600" y="5446713"/>
          <p14:tracePt t="373076" x="7848600" y="5473700"/>
          <p14:tracePt t="373093" x="7858125" y="5500688"/>
          <p14:tracePt t="373110" x="7867650" y="5518150"/>
          <p14:tracePt t="373127" x="7867650" y="5537200"/>
          <p14:tracePt t="373143" x="7875588" y="5545138"/>
          <p14:tracePt t="373252" x="7875588" y="5554663"/>
          <p14:tracePt t="373259" x="7875588" y="5562600"/>
          <p14:tracePt t="373274" x="7875588" y="5572125"/>
          <p14:tracePt t="373290" x="7875588" y="5581650"/>
          <p14:tracePt t="373314" x="7875588" y="5589588"/>
          <p14:tracePt t="373320" x="7875588" y="5599113"/>
          <p14:tracePt t="373345" x="7875588" y="5608638"/>
          <p14:tracePt t="373360" x="7875588" y="5616575"/>
          <p14:tracePt t="373368" x="7875588" y="5626100"/>
          <p14:tracePt t="373376" x="7875588" y="5634038"/>
          <p14:tracePt t="373393" x="7875588" y="5661025"/>
          <p14:tracePt t="373410" x="7875588" y="5680075"/>
          <p14:tracePt t="373426" x="7875588" y="5688013"/>
          <p14:tracePt t="373443" x="7875588" y="5697538"/>
          <p14:tracePt t="373459" x="7875588" y="5705475"/>
          <p14:tracePt t="373476" x="7875588" y="5715000"/>
          <p14:tracePt t="373493" x="7875588" y="5724525"/>
          <p14:tracePt t="373509" x="7885113" y="5741988"/>
          <p14:tracePt t="373527" x="7894638" y="5751513"/>
          <p14:tracePt t="373543" x="7902575" y="5759450"/>
          <p14:tracePt t="373560" x="7902575" y="5776913"/>
          <p14:tracePt t="373576" x="7912100" y="5776913"/>
          <p14:tracePt t="373593" x="7912100" y="5786438"/>
          <p14:tracePt t="373610" x="7912100" y="5795963"/>
          <p14:tracePt t="373647" x="7912100" y="5803900"/>
          <p14:tracePt t="373670" x="7912100" y="5813425"/>
          <p14:tracePt t="373703" x="7912100" y="5822950"/>
          <p14:tracePt t="373716" x="7912100" y="5830888"/>
          <p14:tracePt t="373730" x="7912100" y="5840413"/>
          <p14:tracePt t="373738" x="7912100" y="5848350"/>
          <p14:tracePt t="373754" x="7912100" y="5857875"/>
          <p14:tracePt t="373779" x="7912100" y="5867400"/>
          <p14:tracePt t="373792" x="7912100" y="5875338"/>
          <p14:tracePt t="373801" x="7912100" y="5884863"/>
          <p14:tracePt t="373816" x="7912100" y="5894388"/>
          <p14:tracePt t="373832" x="7912100" y="5902325"/>
          <p14:tracePt t="373847" x="7912100" y="5911850"/>
          <p14:tracePt t="373860" x="7912100" y="5919788"/>
          <p14:tracePt t="373876" x="7912100" y="5938838"/>
          <p14:tracePt t="373893" x="7912100" y="5965825"/>
          <p14:tracePt t="373910" x="7912100" y="6010275"/>
          <p14:tracePt t="373927" x="7912100" y="6027738"/>
          <p14:tracePt t="373943" x="7912100" y="6045200"/>
          <p14:tracePt t="373960" x="7912100" y="6062663"/>
          <p14:tracePt t="373976" x="7912100" y="6072188"/>
          <p14:tracePt t="374010" x="7912100" y="6089650"/>
          <p14:tracePt t="374072" x="7894638" y="6089650"/>
          <p14:tracePt t="374080" x="7875588" y="6089650"/>
          <p14:tracePt t="374087" x="7848600" y="6072188"/>
          <p14:tracePt t="374095" x="7831138" y="6054725"/>
          <p14:tracePt t="374110" x="7769225" y="5991225"/>
          <p14:tracePt t="374126" x="7715250" y="5938838"/>
          <p14:tracePt t="374143" x="7661275" y="5894388"/>
          <p14:tracePt t="374160" x="7608888" y="5857875"/>
          <p14:tracePt t="374177" x="7562850" y="5822950"/>
          <p14:tracePt t="374193" x="7527925" y="5786438"/>
          <p14:tracePt t="374209" x="7473950" y="5724525"/>
          <p14:tracePt t="374226" x="7439025" y="5680075"/>
          <p14:tracePt t="374243" x="7412038" y="5616575"/>
          <p14:tracePt t="374260" x="7375525" y="5572125"/>
          <p14:tracePt t="374276" x="7358063" y="5518150"/>
          <p14:tracePt t="374293" x="7340600" y="5473700"/>
          <p14:tracePt t="374310" x="7323138" y="5429250"/>
          <p14:tracePt t="374327" x="7304088" y="5402263"/>
          <p14:tracePt t="374343" x="7304088" y="5384800"/>
          <p14:tracePt t="374360" x="7296150" y="5375275"/>
          <p14:tracePt t="374376" x="7296150" y="5367338"/>
          <p14:tracePt t="374393" x="7296150" y="5357813"/>
          <p14:tracePt t="374410" x="7286625" y="5322888"/>
          <p14:tracePt t="374427" x="7277100" y="5286375"/>
          <p14:tracePt t="374443" x="7277100" y="5241925"/>
          <p14:tracePt t="374460" x="7277100" y="5197475"/>
          <p14:tracePt t="374477" x="7277100" y="5153025"/>
          <p14:tracePt t="374493" x="7277100" y="5099050"/>
          <p14:tracePt t="374510" x="7277100" y="5062538"/>
          <p14:tracePt t="374527" x="7277100" y="5027613"/>
          <p14:tracePt t="374543" x="7269163" y="4973638"/>
          <p14:tracePt t="374560" x="7259638" y="4946650"/>
          <p14:tracePt t="374577" x="7259638" y="4938713"/>
          <p14:tracePt t="374610" x="7259638" y="4929188"/>
          <p14:tracePt t="374652" x="7259638" y="4919663"/>
          <p14:tracePt t="374666" x="7259638" y="4911725"/>
          <p14:tracePt t="374682" x="7259638" y="4894263"/>
          <p14:tracePt t="374698" x="7269163" y="4884738"/>
          <p14:tracePt t="374714" x="7277100" y="4875213"/>
          <p14:tracePt t="374720" x="7286625" y="4867275"/>
          <p14:tracePt t="374729" x="7296150" y="4857750"/>
          <p14:tracePt t="374743" x="7304088" y="4848225"/>
          <p14:tracePt t="374760" x="7331075" y="4830763"/>
          <p14:tracePt t="374777" x="7348538" y="4822825"/>
          <p14:tracePt t="374793" x="7367588" y="4813300"/>
          <p14:tracePt t="374810" x="7385050" y="4795838"/>
          <p14:tracePt t="374827" x="7429500" y="4795838"/>
          <p14:tracePt t="374843" x="7483475" y="4786313"/>
          <p14:tracePt t="374860" x="7589838" y="4786313"/>
          <p14:tracePt t="374876" x="7643813" y="4786313"/>
          <p14:tracePt t="374893" x="7680325" y="4776788"/>
          <p14:tracePt t="374910" x="7715250" y="4776788"/>
          <p14:tracePt t="374927" x="7759700" y="4803775"/>
          <p14:tracePt t="374943" x="7796213" y="4840288"/>
          <p14:tracePt t="374960" x="7840663" y="4911725"/>
          <p14:tracePt t="374977" x="7858125" y="4965700"/>
          <p14:tracePt t="374993" x="7867650" y="5018088"/>
          <p14:tracePt t="375010" x="7894638" y="5081588"/>
          <p14:tracePt t="375027" x="7902575" y="5133975"/>
          <p14:tracePt t="375043" x="7920038" y="5187950"/>
          <p14:tracePt t="375060" x="7929563" y="5241925"/>
          <p14:tracePt t="375077" x="7947025" y="5303838"/>
          <p14:tracePt t="375094" x="7947025" y="5322888"/>
          <p14:tracePt t="375110" x="7956550" y="5348288"/>
          <p14:tracePt t="375127" x="7956550" y="5357813"/>
          <p14:tracePt t="375143" x="7956550" y="5367338"/>
          <p14:tracePt t="375160" x="7966075" y="5367338"/>
          <p14:tracePt t="375200" x="7974013" y="5375275"/>
          <p14:tracePt t="375215" x="7974013" y="5384800"/>
          <p14:tracePt t="375226" x="7974013" y="5394325"/>
          <p14:tracePt t="375243" x="7974013" y="5411788"/>
          <p14:tracePt t="375260" x="7974013" y="5446713"/>
          <p14:tracePt t="375277" x="7974013" y="5500688"/>
          <p14:tracePt t="375294" x="7974013" y="5518150"/>
          <p14:tracePt t="375310" x="7966075" y="5572125"/>
          <p14:tracePt t="375327" x="7966075" y="5589588"/>
          <p14:tracePt t="375343" x="7966075" y="5608638"/>
          <p14:tracePt t="375360" x="7966075" y="5616575"/>
          <p14:tracePt t="375377" x="7966075" y="5626100"/>
          <p14:tracePt t="375410" x="7956550" y="5626100"/>
          <p14:tracePt t="375432" x="7947025" y="5634038"/>
          <p14:tracePt t="375448" x="7939088" y="5643563"/>
          <p14:tracePt t="375464" x="7929563" y="5643563"/>
          <p14:tracePt t="375479" x="7920038" y="5643563"/>
          <p14:tracePt t="375494" x="7912100" y="5653088"/>
          <p14:tracePt t="375510" x="7902575" y="5661025"/>
          <p14:tracePt t="375527" x="7885113" y="5680075"/>
          <p14:tracePt t="375543" x="7858125" y="5688013"/>
          <p14:tracePt t="375560" x="7840663" y="5697538"/>
          <p14:tracePt t="375577" x="7823200" y="5705475"/>
          <p14:tracePt t="375594" x="7796213" y="5705475"/>
          <p14:tracePt t="375610" x="7759700" y="5705475"/>
          <p14:tracePt t="375627" x="7715250" y="5697538"/>
          <p14:tracePt t="375643" x="7680325" y="5688013"/>
          <p14:tracePt t="375660" x="7653338" y="5670550"/>
          <p14:tracePt t="375677" x="7616825" y="5661025"/>
          <p14:tracePt t="375694" x="7589838" y="5653088"/>
          <p14:tracePt t="375710" x="7537450" y="5599113"/>
          <p14:tracePt t="375727" x="7500938" y="5572125"/>
          <p14:tracePt t="375743" x="7473950" y="5537200"/>
          <p14:tracePt t="375760" x="7456488" y="5500688"/>
          <p14:tracePt t="375777" x="7439025" y="5465763"/>
          <p14:tracePt t="375794" x="7419975" y="5429250"/>
          <p14:tracePt t="375810" x="7412038" y="5402263"/>
          <p14:tracePt t="375827" x="7394575" y="5340350"/>
          <p14:tracePt t="375843" x="7385050" y="5303838"/>
          <p14:tracePt t="375860" x="7375525" y="5259388"/>
          <p14:tracePt t="375877" x="7375525" y="5214938"/>
          <p14:tracePt t="375893" x="7367588" y="5180013"/>
          <p14:tracePt t="375910" x="7367588" y="5143500"/>
          <p14:tracePt t="375927" x="7367588" y="5108575"/>
          <p14:tracePt t="375944" x="7367588" y="5054600"/>
          <p14:tracePt t="375960" x="7367588" y="5018088"/>
          <p14:tracePt t="375977" x="7375525" y="5010150"/>
          <p14:tracePt t="375994" x="7385050" y="4991100"/>
          <p14:tracePt t="376010" x="7394575" y="4973638"/>
          <p14:tracePt t="376027" x="7402513" y="4965700"/>
          <p14:tracePt t="376044" x="7419975" y="4956175"/>
          <p14:tracePt t="376060" x="7429500" y="4938713"/>
          <p14:tracePt t="376077" x="7446963" y="4929188"/>
          <p14:tracePt t="376094" x="7466013" y="4911725"/>
          <p14:tracePt t="376110" x="7510463" y="4894263"/>
          <p14:tracePt t="376127" x="7545388" y="4875213"/>
          <p14:tracePt t="376144" x="7589838" y="4857750"/>
          <p14:tracePt t="376160" x="7634288" y="4857750"/>
          <p14:tracePt t="376177" x="7661275" y="4857750"/>
          <p14:tracePt t="376193" x="7688263" y="4867275"/>
          <p14:tracePt t="376210" x="7705725" y="4875213"/>
          <p14:tracePt t="376227" x="7732713" y="4894263"/>
          <p14:tracePt t="376243" x="7751763" y="4902200"/>
          <p14:tracePt t="376260" x="7777163" y="4919663"/>
          <p14:tracePt t="376277" x="7786688" y="4929188"/>
          <p14:tracePt t="376294" x="7804150" y="4946650"/>
          <p14:tracePt t="376310" x="7823200" y="4965700"/>
          <p14:tracePt t="376327" x="7831138" y="4983163"/>
          <p14:tracePt t="376344" x="7840663" y="5000625"/>
          <p14:tracePt t="376360" x="7858125" y="5027613"/>
          <p14:tracePt t="376377" x="7867650" y="5045075"/>
          <p14:tracePt t="376394" x="7885113" y="5054600"/>
          <p14:tracePt t="376410" x="7885113" y="5062538"/>
          <p14:tracePt t="376427" x="7894638" y="5072063"/>
          <p14:tracePt t="376444" x="7894638" y="5081588"/>
          <p14:tracePt t="376460" x="7902575" y="5108575"/>
          <p14:tracePt t="376477" x="7902575" y="5116513"/>
          <p14:tracePt t="376494" x="7912100" y="5143500"/>
          <p14:tracePt t="376510" x="7912100" y="5170488"/>
          <p14:tracePt t="376527" x="7912100" y="5197475"/>
          <p14:tracePt t="376544" x="7920038" y="5224463"/>
          <p14:tracePt t="376561" x="7920038" y="5259388"/>
          <p14:tracePt t="376577" x="7920038" y="5276850"/>
          <p14:tracePt t="376594" x="7920038" y="5295900"/>
          <p14:tracePt t="376610" x="7920038" y="5303838"/>
          <p14:tracePt t="376627" x="7920038" y="5313363"/>
          <p14:tracePt t="376644" x="7920038" y="5322888"/>
          <p14:tracePt t="376677" x="7920038" y="5330825"/>
          <p14:tracePt t="376716" x="7920038" y="5340350"/>
          <p14:tracePt t="376786" x="7902575" y="5357813"/>
          <p14:tracePt t="376802" x="7894638" y="5367338"/>
          <p14:tracePt t="376816" x="7885113" y="5375275"/>
          <p14:tracePt t="376824" x="7875588" y="5375275"/>
          <p14:tracePt t="376832" x="7875588" y="5384800"/>
          <p14:tracePt t="376848" x="7867650" y="5394325"/>
          <p14:tracePt t="376860" x="7867650" y="5402263"/>
          <p14:tracePt t="376877" x="7858125" y="5411788"/>
          <p14:tracePt t="376893" x="7840663" y="5419725"/>
          <p14:tracePt t="376910" x="7840663" y="5429250"/>
          <p14:tracePt t="376956" x="7831138" y="5429250"/>
          <p14:tracePt t="377010" x="7813675" y="5429250"/>
          <p14:tracePt t="377018" x="7796213" y="5429250"/>
          <p14:tracePt t="377027" x="7786688" y="5429250"/>
          <p14:tracePt t="377044" x="7759700" y="5411788"/>
          <p14:tracePt t="377060" x="7732713" y="5402263"/>
          <p14:tracePt t="377077" x="7724775" y="5394325"/>
          <p14:tracePt t="377094" x="7715250" y="5384800"/>
          <p14:tracePt t="377110" x="7697788" y="5367338"/>
          <p14:tracePt t="377127" x="7688263" y="5367338"/>
          <p14:tracePt t="377144" x="7680325" y="5357813"/>
          <p14:tracePt t="377161" x="7670800" y="5348288"/>
          <p14:tracePt t="377177" x="7661275" y="5340350"/>
          <p14:tracePt t="377194" x="7653338" y="5330825"/>
          <p14:tracePt t="377210" x="7643813" y="5322888"/>
          <p14:tracePt t="377227" x="7616825" y="5313363"/>
          <p14:tracePt t="377244" x="7608888" y="5295900"/>
          <p14:tracePt t="377260" x="7599363" y="5286375"/>
          <p14:tracePt t="377277" x="7589838" y="5276850"/>
          <p14:tracePt t="377294" x="7581900" y="5268913"/>
          <p14:tracePt t="377311" x="7562850" y="5259388"/>
          <p14:tracePt t="377327" x="7554913" y="5251450"/>
          <p14:tracePt t="377344" x="7545388" y="5224463"/>
          <p14:tracePt t="377360" x="7527925" y="5214938"/>
          <p14:tracePt t="377377" x="7518400" y="5197475"/>
          <p14:tracePt t="377394" x="7510463" y="5180013"/>
          <p14:tracePt t="377411" x="7500938" y="5160963"/>
          <p14:tracePt t="377427" x="7491413" y="5143500"/>
          <p14:tracePt t="377444" x="7483475" y="5133975"/>
          <p14:tracePt t="377461" x="7473950" y="5116513"/>
          <p14:tracePt t="377477" x="7473950" y="5108575"/>
          <p14:tracePt t="377494" x="7473950" y="5099050"/>
          <p14:tracePt t="377511" x="7473950" y="5081588"/>
          <p14:tracePt t="377544" x="7473950" y="5054600"/>
          <p14:tracePt t="377560" x="7483475" y="5027613"/>
          <p14:tracePt t="377577" x="7500938" y="5010150"/>
          <p14:tracePt t="377594" x="7518400" y="4991100"/>
          <p14:tracePt t="377611" x="7537450" y="4973638"/>
          <p14:tracePt t="377627" x="7562850" y="4965700"/>
          <p14:tracePt t="377644" x="7581900" y="4956175"/>
          <p14:tracePt t="377661" x="7581900" y="4946650"/>
          <p14:tracePt t="377722" x="7589838" y="4946650"/>
          <p14:tracePt t="377752" x="7608888" y="4946650"/>
          <p14:tracePt t="377768" x="7616825" y="4946650"/>
          <p14:tracePt t="377784" x="7626350" y="4946650"/>
          <p14:tracePt t="377792" x="7634288" y="4946650"/>
          <p14:tracePt t="377798" x="7643813" y="4946650"/>
          <p14:tracePt t="377815" x="7653338" y="4946650"/>
          <p14:tracePt t="377827" x="7670800" y="4946650"/>
          <p14:tracePt t="377844" x="7688263" y="4946650"/>
          <p14:tracePt t="377861" x="7715250" y="4956175"/>
          <p14:tracePt t="377877" x="7724775" y="4965700"/>
          <p14:tracePt t="377894" x="7732713" y="4973638"/>
          <p14:tracePt t="377910" x="7742238" y="4983163"/>
          <p14:tracePt t="377927" x="7751763" y="4991100"/>
          <p14:tracePt t="377944" x="7769225" y="5000625"/>
          <p14:tracePt t="377961" x="7777163" y="5018088"/>
          <p14:tracePt t="377977" x="7786688" y="5037138"/>
          <p14:tracePt t="377994" x="7804150" y="5045075"/>
          <p14:tracePt t="378010" x="7813675" y="5062538"/>
          <p14:tracePt t="378027" x="7823200" y="5081588"/>
          <p14:tracePt t="378044" x="7831138" y="5089525"/>
          <p14:tracePt t="378061" x="7840663" y="5099050"/>
          <p14:tracePt t="378078" x="7840663" y="5116513"/>
          <p14:tracePt t="378094" x="7848600" y="5126038"/>
          <p14:tracePt t="378111" x="7848600" y="5133975"/>
          <p14:tracePt t="378127" x="7858125" y="5143500"/>
          <p14:tracePt t="378144" x="7858125" y="5153025"/>
          <p14:tracePt t="378162" x="7858125" y="5170488"/>
          <p14:tracePt t="378556" x="7858125" y="5180013"/>
          <p14:tracePt t="378572" x="7848600" y="5187950"/>
          <p14:tracePt t="378581" x="7823200" y="5197475"/>
          <p14:tracePt t="378588" x="7796213" y="5205413"/>
          <p14:tracePt t="378597" x="7769225" y="5214938"/>
          <p14:tracePt t="378611" x="7751763" y="5214938"/>
          <p14:tracePt t="378628" x="7697788" y="5214938"/>
          <p14:tracePt t="378644" x="7680325" y="5170488"/>
          <p14:tracePt t="378661" x="7661275" y="5099050"/>
          <p14:tracePt t="378677" x="7643813" y="4991100"/>
          <p14:tracePt t="378694" x="7643813" y="4902200"/>
          <p14:tracePt t="378711" x="7626350" y="4813300"/>
          <p14:tracePt t="378728" x="7616825" y="4741863"/>
          <p14:tracePt t="378744" x="7599363" y="4714875"/>
          <p14:tracePt t="378778" x="7589838" y="4705350"/>
          <p14:tracePt t="378829" x="7608888" y="4687888"/>
          <p14:tracePt t="378836" x="7616825" y="4670425"/>
          <p14:tracePt t="378845" x="7634288" y="4660900"/>
          <p14:tracePt t="378861" x="7661275" y="4625975"/>
          <p14:tracePt t="378877" x="7680325" y="4589463"/>
          <p14:tracePt t="378895" x="7688263" y="4527550"/>
          <p14:tracePt t="378911" x="7705725" y="4456113"/>
          <p14:tracePt t="378928" x="7732713" y="4330700"/>
          <p14:tracePt t="378944" x="7742238" y="4276725"/>
          <p14:tracePt t="378961" x="7742238" y="4241800"/>
          <p14:tracePt t="378978" x="7742238" y="4205288"/>
          <p14:tracePt t="378994" x="7732713" y="4187825"/>
          <p14:tracePt t="379011" x="7724775" y="4152900"/>
          <p14:tracePt t="379028" x="7705725" y="4089400"/>
          <p14:tracePt t="379044" x="7688263" y="4071938"/>
          <p14:tracePt t="379061" x="7688263" y="4054475"/>
          <p14:tracePt t="379078" x="7680325" y="4037013"/>
          <p14:tracePt t="379094" x="7661275" y="4027488"/>
          <p14:tracePt t="379111" x="7661275" y="4017963"/>
          <p14:tracePt t="379128" x="7653338" y="4010025"/>
          <p14:tracePt t="379144" x="7634288" y="4000500"/>
          <p14:tracePt t="379161" x="7626350" y="4000500"/>
          <p14:tracePt t="379178" x="7616825" y="3990975"/>
          <p14:tracePt t="379195" x="7581900" y="3990975"/>
          <p14:tracePt t="379211" x="7554913" y="3990975"/>
          <p14:tracePt t="379227" x="7518400" y="4000500"/>
          <p14:tracePt t="379244" x="7473950" y="4010025"/>
          <p14:tracePt t="379261" x="7419975" y="4027488"/>
          <p14:tracePt t="379278" x="7375525" y="4037013"/>
          <p14:tracePt t="379294" x="7331075" y="4044950"/>
          <p14:tracePt t="379311" x="7269163" y="4062413"/>
          <p14:tracePt t="379328" x="7170738" y="4071938"/>
          <p14:tracePt t="379344" x="7072313" y="4071938"/>
          <p14:tracePt t="379361" x="6938963" y="4071938"/>
          <p14:tracePt t="379378" x="6875463" y="4071938"/>
          <p14:tracePt t="379394" x="6823075" y="4062413"/>
          <p14:tracePt t="379411" x="6777038" y="4044950"/>
          <p14:tracePt t="379428" x="6742113" y="4037013"/>
          <p14:tracePt t="379444" x="6697663" y="4037013"/>
          <p14:tracePt t="379461" x="6661150" y="4017963"/>
          <p14:tracePt t="379478" x="6608763" y="4010025"/>
          <p14:tracePt t="379495" x="6572250" y="4000500"/>
          <p14:tracePt t="379511" x="6537325" y="3983038"/>
          <p14:tracePt t="379528" x="6491288" y="3973513"/>
          <p14:tracePt t="379545" x="6446838" y="3956050"/>
          <p14:tracePt t="379561" x="6411913" y="3946525"/>
          <p14:tracePt t="379578" x="6375400" y="3946525"/>
          <p14:tracePt t="379595" x="6367463" y="3946525"/>
          <p14:tracePt t="379611" x="6357938" y="3946525"/>
          <p14:tracePt t="379628" x="6340475" y="3946525"/>
          <p14:tracePt t="379644" x="6313488" y="3946525"/>
          <p14:tracePt t="379661" x="6259513" y="3946525"/>
          <p14:tracePt t="379678" x="6126163" y="3956050"/>
          <p14:tracePt t="379694" x="5991225" y="3973513"/>
          <p14:tracePt t="379711" x="5840413" y="3990975"/>
          <p14:tracePt t="379728" x="5697538" y="4010025"/>
          <p14:tracePt t="379744" x="5562600" y="4027488"/>
          <p14:tracePt t="379761" x="5438775" y="4037013"/>
          <p14:tracePt t="379777" x="5295900" y="4037013"/>
          <p14:tracePt t="379794" x="5187950" y="4037013"/>
          <p14:tracePt t="379811" x="5045075" y="4054475"/>
          <p14:tracePt t="379828" x="4911725" y="4071938"/>
          <p14:tracePt t="379845" x="4751388" y="4098925"/>
          <p14:tracePt t="379861" x="4608513" y="4116388"/>
          <p14:tracePt t="379878" x="4438650" y="4133850"/>
          <p14:tracePt t="379894" x="4187825" y="4197350"/>
          <p14:tracePt t="379911" x="4054475" y="4251325"/>
          <p14:tracePt t="379928" x="3911600" y="4303713"/>
          <p14:tracePt t="379944" x="3786188" y="4340225"/>
          <p14:tracePt t="379961" x="3697288" y="4367213"/>
          <p14:tracePt t="379977" x="3643313" y="4375150"/>
          <p14:tracePt t="379994" x="3608388" y="4384675"/>
          <p14:tracePt t="380011" x="3527425" y="4384675"/>
          <p14:tracePt t="380028" x="3490913" y="4384675"/>
          <p14:tracePt t="380045" x="3455988" y="4375150"/>
          <p14:tracePt t="380061" x="3419475" y="4375150"/>
          <p14:tracePt t="380078" x="3402013" y="4375150"/>
          <p14:tracePt t="380095" x="3384550" y="4375150"/>
          <p14:tracePt t="380111" x="3375025" y="4375150"/>
          <p14:tracePt t="380128" x="3357563" y="4375150"/>
          <p14:tracePt t="380145" x="3348038" y="4375150"/>
          <p14:tracePt t="380161" x="3330575" y="4375150"/>
          <p14:tracePt t="380178" x="3313113" y="4375150"/>
          <p14:tracePt t="380195" x="3303588" y="4367213"/>
          <p14:tracePt t="380211" x="3295650" y="4357688"/>
          <p14:tracePt t="380227" x="3276600" y="4340225"/>
          <p14:tracePt t="380244" x="3268663" y="4330700"/>
          <p14:tracePt t="380261" x="3251200" y="4322763"/>
          <p14:tracePt t="380278" x="3232150" y="4313238"/>
          <p14:tracePt t="380294" x="3224213" y="4303713"/>
          <p14:tracePt t="380297" x="3205163" y="4295775"/>
          <p14:tracePt t="380328" x="3179763" y="4276725"/>
          <p14:tracePt t="380345" x="3170238" y="4268788"/>
          <p14:tracePt t="380361" x="3152775" y="4259263"/>
          <p14:tracePt t="380378" x="3143250" y="4259263"/>
          <p14:tracePt t="380560" x="3152775" y="4268788"/>
          <p14:tracePt t="380568" x="3160713" y="4268788"/>
          <p14:tracePt t="380584" x="3170238" y="4276725"/>
          <p14:tracePt t="380598" x="3179763" y="4286250"/>
          <p14:tracePt t="380614" x="3187700" y="4286250"/>
          <p14:tracePt t="380628" x="3187700" y="4295775"/>
          <p14:tracePt t="380645" x="3205163" y="4303713"/>
          <p14:tracePt t="380661" x="3214688" y="4322763"/>
          <p14:tracePt t="380678" x="3224213" y="4330700"/>
          <p14:tracePt t="380694" x="3241675" y="4340225"/>
          <p14:tracePt t="380711" x="3251200" y="4348163"/>
          <p14:tracePt t="380728" x="3268663" y="4357688"/>
          <p14:tracePt t="380745" x="3276600" y="4375150"/>
          <p14:tracePt t="380762" x="3313113" y="4375150"/>
          <p14:tracePt t="380778" x="3357563" y="4394200"/>
          <p14:tracePt t="380795" x="3394075" y="4394200"/>
          <p14:tracePt t="380811" x="3419475" y="4394200"/>
          <p14:tracePt t="380828" x="3438525" y="4394200"/>
          <p14:tracePt t="380845" x="3465513" y="4394200"/>
          <p14:tracePt t="380861" x="3473450" y="4394200"/>
          <p14:tracePt t="380878" x="3500438" y="4394200"/>
          <p14:tracePt t="380895" x="3517900" y="4394200"/>
          <p14:tracePt t="380911" x="3536950" y="4402138"/>
          <p14:tracePt t="380928" x="3554413" y="4402138"/>
          <p14:tracePt t="380945" x="3581400" y="4411663"/>
          <p14:tracePt t="380962" x="3608388" y="4419600"/>
          <p14:tracePt t="380978" x="3660775" y="4429125"/>
          <p14:tracePt t="380994" x="3697288" y="4429125"/>
          <p14:tracePt t="381011" x="3732213" y="4429125"/>
          <p14:tracePt t="381028" x="3776663" y="4429125"/>
          <p14:tracePt t="381045" x="3813175" y="4411663"/>
          <p14:tracePt t="381061" x="3848100" y="4411663"/>
          <p14:tracePt t="381078" x="3884613" y="4394200"/>
          <p14:tracePt t="381095" x="3902075" y="4394200"/>
          <p14:tracePt t="381111" x="3919538" y="4375150"/>
          <p14:tracePt t="381128" x="3929063" y="4375150"/>
          <p14:tracePt t="381145" x="3938588" y="4375150"/>
          <p14:tracePt t="381202" x="3946525" y="4375150"/>
          <p14:tracePt t="381209" x="3965575" y="4375150"/>
          <p14:tracePt t="381225" x="3973513" y="4367213"/>
          <p14:tracePt t="381231" x="3983038" y="4367213"/>
          <p14:tracePt t="381247" x="3990975" y="4367213"/>
          <p14:tracePt t="381264" x="4000500" y="4367213"/>
          <p14:tracePt t="381278" x="4000500" y="4357688"/>
          <p14:tracePt t="381281" x="4017963" y="4357688"/>
          <p14:tracePt t="381295" x="4044950" y="4348163"/>
          <p14:tracePt t="381312" x="4089400" y="4340225"/>
          <p14:tracePt t="381328" x="4133850" y="4322763"/>
          <p14:tracePt t="381345" x="4187825" y="4313238"/>
          <p14:tracePt t="381361" x="4241800" y="4303713"/>
          <p14:tracePt t="381378" x="4276725" y="4295775"/>
          <p14:tracePt t="381395" x="4322763" y="4295775"/>
          <p14:tracePt t="381411" x="4384675" y="4286250"/>
          <p14:tracePt t="381428" x="4411663" y="4286250"/>
          <p14:tracePt t="381445" x="4456113" y="4286250"/>
          <p14:tracePt t="381461" x="4500563" y="4276725"/>
          <p14:tracePt t="381478" x="4554538" y="4276725"/>
          <p14:tracePt t="381495" x="4643438" y="4259263"/>
          <p14:tracePt t="381511" x="4741863" y="4241800"/>
          <p14:tracePt t="381528" x="4867275" y="4224338"/>
          <p14:tracePt t="381545" x="4929188" y="4214813"/>
          <p14:tracePt t="381561" x="4983163" y="4214813"/>
          <p14:tracePt t="381578" x="5037138" y="4224338"/>
          <p14:tracePt t="381595" x="5081588" y="4232275"/>
          <p14:tracePt t="381611" x="5143500" y="4251325"/>
          <p14:tracePt t="381628" x="5205413" y="4276725"/>
          <p14:tracePt t="381645" x="5259388" y="4295775"/>
          <p14:tracePt t="381662" x="5303838" y="4313238"/>
          <p14:tracePt t="381678" x="5367338" y="4322763"/>
          <p14:tracePt t="381695" x="5394325" y="4340225"/>
          <p14:tracePt t="381711" x="5446713" y="4357688"/>
          <p14:tracePt t="381728" x="5473700" y="4375150"/>
          <p14:tracePt t="381745" x="5510213" y="4384675"/>
          <p14:tracePt t="381761" x="5545138" y="4402138"/>
          <p14:tracePt t="381778" x="5599113" y="4411663"/>
          <p14:tracePt t="381782" x="5616575" y="4411663"/>
          <p14:tracePt t="381795" x="5643563" y="4419600"/>
          <p14:tracePt t="381812" x="5705475" y="4438650"/>
          <p14:tracePt t="381829" x="5803900" y="4446588"/>
          <p14:tracePt t="381845" x="5848350" y="4456113"/>
          <p14:tracePt t="381862" x="5894388" y="4456113"/>
          <p14:tracePt t="381878" x="5929313" y="4465638"/>
          <p14:tracePt t="381895" x="5983288" y="4473575"/>
          <p14:tracePt t="381912" x="6027738" y="4473575"/>
          <p14:tracePt t="381929" x="6062663" y="4473575"/>
          <p14:tracePt t="381945" x="6116638" y="4473575"/>
          <p14:tracePt t="381962" x="6161088" y="4473575"/>
          <p14:tracePt t="381979" x="6197600" y="4483100"/>
          <p14:tracePt t="381995" x="6232525" y="4491038"/>
          <p14:tracePt t="382011" x="6276975" y="4491038"/>
          <p14:tracePt t="382028" x="6313488" y="4500563"/>
          <p14:tracePt t="382045" x="6367463" y="4500563"/>
          <p14:tracePt t="382062" x="6465888" y="4500563"/>
          <p14:tracePt t="382078" x="6537325" y="4500563"/>
          <p14:tracePt t="382095" x="6634163" y="4491038"/>
          <p14:tracePt t="382112" x="6742113" y="4473575"/>
          <p14:tracePt t="382129" x="6848475" y="4465638"/>
          <p14:tracePt t="382145" x="6965950" y="4456113"/>
          <p14:tracePt t="382162" x="7108825" y="4429125"/>
          <p14:tracePt t="382179" x="7188200" y="4419600"/>
          <p14:tracePt t="382195" x="7251700" y="4411663"/>
          <p14:tracePt t="382212" x="7296150" y="4402138"/>
          <p14:tracePt t="382228" x="7340600" y="4402138"/>
          <p14:tracePt t="382245" x="7394575" y="4394200"/>
          <p14:tracePt t="382262" x="7412038" y="4384675"/>
          <p14:tracePt t="382278" x="7419975" y="4384675"/>
          <p14:tracePt t="382295" x="7429500" y="4375150"/>
          <p14:tracePt t="382312" x="7439025" y="4375150"/>
          <p14:tracePt t="382338" x="7446963" y="4367213"/>
          <p14:tracePt t="382354" x="7456488" y="4367213"/>
          <p14:tracePt t="382363" x="7466013" y="4357688"/>
          <p14:tracePt t="382379" x="7473950" y="4348163"/>
          <p14:tracePt t="382395" x="7491413" y="4348163"/>
          <p14:tracePt t="382412" x="7500938" y="4340225"/>
          <p14:tracePt t="382429" x="7510463" y="4330700"/>
          <p14:tracePt t="382445" x="7518400" y="4330700"/>
          <p14:tracePt t="382462" x="7537450" y="4322763"/>
          <p14:tracePt t="382478" x="7545388" y="4322763"/>
          <p14:tracePt t="382495" x="7562850" y="4322763"/>
          <p14:tracePt t="382511" x="7581900" y="4322763"/>
          <p14:tracePt t="382529" x="7589838" y="4322763"/>
          <p14:tracePt t="382545" x="7599363" y="4322763"/>
          <p14:tracePt t="382562" x="7608888" y="4322763"/>
          <p14:tracePt t="382578" x="7616825" y="4322763"/>
          <p14:tracePt t="382718" x="7608888" y="4322763"/>
          <p14:tracePt t="382748" x="7599363" y="4322763"/>
          <p14:tracePt t="382765" x="7589838" y="4313238"/>
          <p14:tracePt t="382781" x="7581900" y="4313238"/>
          <p14:tracePt t="382788" x="7572375" y="4313238"/>
          <p14:tracePt t="382804" x="7562850" y="4313238"/>
          <p14:tracePt t="382812" x="7554913" y="4313238"/>
          <p14:tracePt t="382828" x="7518400" y="4313238"/>
          <p14:tracePt t="382845" x="7483475" y="4313238"/>
          <p14:tracePt t="382862" x="7446963" y="4313238"/>
          <p14:tracePt t="382879" x="7402513" y="4313238"/>
          <p14:tracePt t="382895" x="7375525" y="4313238"/>
          <p14:tracePt t="382912" x="7313613" y="4322763"/>
          <p14:tracePt t="382928" x="7269163" y="4340225"/>
          <p14:tracePt t="382945" x="7224713" y="4348163"/>
          <p14:tracePt t="382962" x="7180263" y="4367213"/>
          <p14:tracePt t="382979" x="7126288" y="4367213"/>
          <p14:tracePt t="382995" x="7108825" y="4367213"/>
          <p14:tracePt t="383012" x="7045325" y="4367213"/>
          <p14:tracePt t="383028" x="7010400" y="4367213"/>
          <p14:tracePt t="383046" x="6973888" y="4375150"/>
          <p14:tracePt t="383062" x="6946900" y="4375150"/>
          <p14:tracePt t="383078" x="6911975" y="4384675"/>
          <p14:tracePt t="383095" x="6867525" y="4394200"/>
          <p14:tracePt t="383112" x="6804025" y="4402138"/>
          <p14:tracePt t="383129" x="6751638" y="4411663"/>
          <p14:tracePt t="383145" x="6697663" y="4429125"/>
          <p14:tracePt t="383162" x="6643688" y="4429125"/>
          <p14:tracePt t="383179" x="6589713" y="4429125"/>
          <p14:tracePt t="383195" x="6537325" y="4429125"/>
          <p14:tracePt t="383211" x="6419850" y="4446588"/>
          <p14:tracePt t="383228" x="6367463" y="4456113"/>
          <p14:tracePt t="383245" x="6313488" y="4465638"/>
          <p14:tracePt t="383262" x="6276975" y="4465638"/>
          <p14:tracePt t="383279" x="6232525" y="4483100"/>
          <p14:tracePt t="383282" x="6215063" y="4491038"/>
          <p14:tracePt t="383295" x="6197600" y="4491038"/>
          <p14:tracePt t="383312" x="6153150" y="4500563"/>
          <p14:tracePt t="383329" x="6099175" y="4500563"/>
          <p14:tracePt t="383345" x="6054725" y="4500563"/>
          <p14:tracePt t="383362" x="6000750" y="4500563"/>
          <p14:tracePt t="383379" x="5956300" y="4500563"/>
          <p14:tracePt t="383395" x="5911850" y="4500563"/>
          <p14:tracePt t="383412" x="5867400" y="4500563"/>
          <p14:tracePt t="383429" x="5830888" y="4500563"/>
          <p14:tracePt t="383445" x="5768975" y="4483100"/>
          <p14:tracePt t="383462" x="5732463" y="4473575"/>
          <p14:tracePt t="383479" x="5697538" y="4473575"/>
          <p14:tracePt t="383495" x="5661025" y="4473575"/>
          <p14:tracePt t="383512" x="5616575" y="4473575"/>
          <p14:tracePt t="383529" x="5581650" y="4473575"/>
          <p14:tracePt t="383545" x="5545138" y="4473575"/>
          <p14:tracePt t="383562" x="5483225" y="4473575"/>
          <p14:tracePt t="383579" x="5446713" y="4473575"/>
          <p14:tracePt t="383596" x="5411788" y="4473575"/>
          <p14:tracePt t="383612" x="5367338" y="4473575"/>
          <p14:tracePt t="383629" x="5322888" y="4473575"/>
          <p14:tracePt t="383645" x="5303838" y="4473575"/>
          <p14:tracePt t="383662" x="5268913" y="4473575"/>
          <p14:tracePt t="383679" x="5241925" y="4473575"/>
          <p14:tracePt t="383696" x="5232400" y="4473575"/>
          <p14:tracePt t="383712" x="5205413" y="4465638"/>
          <p14:tracePt t="383729" x="5180013" y="4465638"/>
          <p14:tracePt t="383745" x="5143500" y="4465638"/>
          <p14:tracePt t="383762" x="5081588" y="4465638"/>
          <p14:tracePt t="383779" x="5037138" y="4473575"/>
          <p14:tracePt t="383796" x="5000625" y="4491038"/>
          <p14:tracePt t="383800" x="4983163" y="4491038"/>
          <p14:tracePt t="383812" x="4965700" y="4491038"/>
          <p14:tracePt t="383829" x="4919663" y="4500563"/>
          <p14:tracePt t="383845" x="4875213" y="4518025"/>
          <p14:tracePt t="383862" x="4795838" y="4537075"/>
          <p14:tracePt t="383879" x="4776788" y="4545013"/>
          <p14:tracePt t="383896" x="4714875" y="4545013"/>
          <p14:tracePt t="383912" x="4660900" y="4545013"/>
          <p14:tracePt t="383929" x="4598988" y="4545013"/>
          <p14:tracePt t="383946" x="4518025" y="4545013"/>
          <p14:tracePt t="383962" x="4446588" y="4545013"/>
          <p14:tracePt t="383979" x="4357688" y="4527550"/>
          <p14:tracePt t="383996" x="4322763" y="4527550"/>
          <p14:tracePt t="384012" x="4295775" y="4518025"/>
          <p14:tracePt t="384029" x="4286250" y="4518025"/>
          <p14:tracePt t="384045" x="4268788" y="4518025"/>
          <p14:tracePt t="384148" x="4268788" y="4510088"/>
          <p14:tracePt t="384165" x="4259263" y="4510088"/>
          <p14:tracePt t="384172" x="4251325" y="4510088"/>
          <p14:tracePt t="384181" x="4241800" y="4510088"/>
          <p14:tracePt t="384195" x="4241800" y="4500563"/>
          <p14:tracePt t="384212" x="4224338" y="4491038"/>
          <p14:tracePt t="384228" x="4197350" y="4491038"/>
          <p14:tracePt t="384245" x="4179888" y="4483100"/>
          <p14:tracePt t="384262" x="4143375" y="4483100"/>
          <p14:tracePt t="384279" x="4098925" y="4473575"/>
          <p14:tracePt t="384295" x="4071938" y="4473575"/>
          <p14:tracePt t="384312" x="4054475" y="4473575"/>
          <p14:tracePt t="384328" x="4044950" y="4473575"/>
          <p14:tracePt t="384345" x="4037013" y="4473575"/>
          <p14:tracePt t="384362" x="4027488" y="4473575"/>
          <p14:tracePt t="384379" x="4000500" y="4473575"/>
          <p14:tracePt t="384396" x="3956050" y="4473575"/>
          <p14:tracePt t="384412" x="3919538" y="4473575"/>
          <p14:tracePt t="384429" x="3894138" y="4473575"/>
          <p14:tracePt t="384446" x="3857625" y="4483100"/>
          <p14:tracePt t="384462" x="3840163" y="4483100"/>
          <p14:tracePt t="384479" x="3830638" y="4483100"/>
          <p14:tracePt t="384496" x="3813175" y="4483100"/>
          <p14:tracePt t="384512" x="3803650" y="4491038"/>
          <p14:tracePt t="384529" x="3795713" y="4491038"/>
          <p14:tracePt t="384546" x="3786188" y="4500563"/>
          <p14:tracePt t="384562" x="3768725" y="4500563"/>
          <p14:tracePt t="384599" x="3759200" y="4500563"/>
          <p14:tracePt t="384698" x="3751263" y="4500563"/>
          <p14:tracePt t="384728" x="3741738" y="4500563"/>
          <p14:tracePt t="384760" x="3732213" y="4500563"/>
          <p14:tracePt t="385008" x="3732213" y="4510088"/>
          <p14:tracePt t="385046" x="3732213" y="4518025"/>
          <p14:tracePt t="385054" x="3741738" y="4518025"/>
          <p14:tracePt t="385068" x="3741738" y="4527550"/>
          <p14:tracePt t="385079" x="3751263" y="4527550"/>
          <p14:tracePt t="385096" x="3751263" y="4537075"/>
          <p14:tracePt t="385112" x="3759200" y="4537075"/>
          <p14:tracePt t="385129" x="3768725" y="4545013"/>
          <p14:tracePt t="385146" x="3776663" y="4545013"/>
          <p14:tracePt t="385162" x="3786188" y="4545013"/>
          <p14:tracePt t="385179" x="3795713" y="4545013"/>
          <p14:tracePt t="385196" x="3813175" y="4545013"/>
          <p14:tracePt t="385212" x="3830638" y="4545013"/>
          <p14:tracePt t="385228" x="3857625" y="4545013"/>
          <p14:tracePt t="385245" x="3919538" y="4545013"/>
          <p14:tracePt t="385262" x="3946525" y="4545013"/>
          <p14:tracePt t="385279" x="3965575" y="4545013"/>
          <p14:tracePt t="385296" x="3973513" y="4545013"/>
          <p14:tracePt t="385312" x="3990975" y="4545013"/>
          <p14:tracePt t="385329" x="4017963" y="4545013"/>
          <p14:tracePt t="385346" x="4037013" y="4545013"/>
          <p14:tracePt t="385362" x="4071938" y="4527550"/>
          <p14:tracePt t="385379" x="4098925" y="4527550"/>
          <p14:tracePt t="385396" x="4116388" y="4527550"/>
          <p14:tracePt t="385412" x="4133850" y="4527550"/>
          <p14:tracePt t="385429" x="4170363" y="4518025"/>
          <p14:tracePt t="385446" x="4197350" y="4518025"/>
          <p14:tracePt t="385462" x="4241800" y="4510088"/>
          <p14:tracePt t="385479" x="4295775" y="4500563"/>
          <p14:tracePt t="385496" x="4330700" y="4483100"/>
          <p14:tracePt t="385513" x="4348163" y="4483100"/>
          <p14:tracePt t="385529" x="4367213" y="4483100"/>
          <p14:tracePt t="385546" x="4394200" y="4483100"/>
          <p14:tracePt t="385562" x="4429125" y="4483100"/>
          <p14:tracePt t="385579" x="4465638" y="4483100"/>
          <p14:tracePt t="385596" x="4545013" y="4483100"/>
          <p14:tracePt t="385612" x="4589463" y="4473575"/>
          <p14:tracePt t="385629" x="4633913" y="4465638"/>
          <p14:tracePt t="385646" x="4660900" y="4465638"/>
          <p14:tracePt t="385662" x="4679950" y="4456113"/>
          <p14:tracePt t="385679" x="4705350" y="4456113"/>
          <p14:tracePt t="385696" x="4759325" y="4456113"/>
          <p14:tracePt t="385712" x="4803775" y="4438650"/>
          <p14:tracePt t="385729" x="4848225" y="4429125"/>
          <p14:tracePt t="385746" x="4884738" y="4411663"/>
          <p14:tracePt t="385762" x="4911725" y="4411663"/>
          <p14:tracePt t="385779" x="4929188" y="4411663"/>
          <p14:tracePt t="385796" x="4973638" y="4411663"/>
          <p14:tracePt t="385812" x="5010150" y="4411663"/>
          <p14:tracePt t="385829" x="5054600" y="4411663"/>
          <p14:tracePt t="385846" x="5108575" y="4411663"/>
          <p14:tracePt t="385862" x="5160963" y="4411663"/>
          <p14:tracePt t="385879" x="5214938" y="4411663"/>
          <p14:tracePt t="385896" x="5286375" y="4429125"/>
          <p14:tracePt t="385912" x="5313363" y="4429125"/>
          <p14:tracePt t="385929" x="5394325" y="4456113"/>
          <p14:tracePt t="385946" x="5446713" y="4456113"/>
          <p14:tracePt t="385962" x="5500688" y="4465638"/>
          <p14:tracePt t="385979" x="5562600" y="4483100"/>
          <p14:tracePt t="385996" x="5616575" y="4491038"/>
          <p14:tracePt t="386012" x="5661025" y="4500563"/>
          <p14:tracePt t="386029" x="5680075" y="4500563"/>
          <p14:tracePt t="386062" x="5688013" y="4500563"/>
          <p14:tracePt t="386098" x="5697538" y="4500563"/>
          <p14:tracePt t="386115" x="5705475" y="4500563"/>
          <p14:tracePt t="386120" x="5715000" y="4500563"/>
          <p14:tracePt t="386136" x="5724525" y="4510088"/>
          <p14:tracePt t="386146" x="5732463" y="4510088"/>
          <p14:tracePt t="386162" x="5751513" y="4510088"/>
          <p14:tracePt t="386179" x="5759450" y="4518025"/>
          <p14:tracePt t="386196" x="5776913" y="4527550"/>
          <p14:tracePt t="386212" x="5795963" y="4537075"/>
          <p14:tracePt t="386229" x="5803900" y="4537075"/>
          <p14:tracePt t="386245" x="5830888" y="4545013"/>
          <p14:tracePt t="386262" x="5848350" y="4554538"/>
          <p14:tracePt t="386279" x="5857875" y="4554538"/>
          <p14:tracePt t="386296" x="5875338" y="4554538"/>
          <p14:tracePt t="386313" x="5884863" y="4554538"/>
          <p14:tracePt t="386329" x="5894388" y="4554538"/>
          <p14:tracePt t="386346" x="5929313" y="4554538"/>
          <p14:tracePt t="386363" x="5965825" y="4554538"/>
          <p14:tracePt t="386379" x="6010275" y="4554538"/>
          <p14:tracePt t="386396" x="6072188" y="4554538"/>
          <p14:tracePt t="386413" x="6126163" y="4554538"/>
          <p14:tracePt t="386430" x="6205538" y="4554538"/>
          <p14:tracePt t="386446" x="6303963" y="4554538"/>
          <p14:tracePt t="386463" x="6367463" y="4554538"/>
          <p14:tracePt t="386479" x="6429375" y="4545013"/>
          <p14:tracePt t="386496" x="6483350" y="4545013"/>
          <p14:tracePt t="386513" x="6518275" y="4537075"/>
          <p14:tracePt t="386530" x="6545263" y="4537075"/>
          <p14:tracePt t="386546" x="6562725" y="4537075"/>
          <p14:tracePt t="386563" x="6572250" y="4537075"/>
          <p14:tracePt t="386596" x="6581775" y="4537075"/>
          <p14:tracePt t="386613" x="6599238" y="4537075"/>
          <p14:tracePt t="386629" x="6608763" y="4537075"/>
          <p14:tracePt t="386646" x="6653213" y="4527550"/>
          <p14:tracePt t="386663" x="6697663" y="4527550"/>
          <p14:tracePt t="386680" x="6732588" y="4527550"/>
          <p14:tracePt t="386696" x="6769100" y="4518025"/>
          <p14:tracePt t="386713" x="6813550" y="4510088"/>
          <p14:tracePt t="386730" x="6840538" y="4500563"/>
          <p14:tracePt t="386746" x="6858000" y="4491038"/>
          <p14:tracePt t="386763" x="6875463" y="4491038"/>
          <p14:tracePt t="386779" x="6894513" y="4473575"/>
          <p14:tracePt t="386796" x="6938963" y="4465638"/>
          <p14:tracePt t="386813" x="6973888" y="4446588"/>
          <p14:tracePt t="386830" x="7027863" y="4438650"/>
          <p14:tracePt t="386846" x="7081838" y="4419600"/>
          <p14:tracePt t="386863" x="7170738" y="4402138"/>
          <p14:tracePt t="386879" x="7215188" y="4394200"/>
          <p14:tracePt t="386896" x="7259638" y="4375150"/>
          <p14:tracePt t="386913" x="7304088" y="4367213"/>
          <p14:tracePt t="386930" x="7358063" y="4348163"/>
          <p14:tracePt t="386946" x="7394575" y="4340225"/>
          <p14:tracePt t="386963" x="7419975" y="4330700"/>
          <p14:tracePt t="386979" x="7429500" y="4322763"/>
          <p14:tracePt t="386996" x="7446963" y="4313238"/>
          <p14:tracePt t="387072" x="7456488" y="4313238"/>
          <p14:tracePt t="387118" x="7456488" y="4303713"/>
          <p14:tracePt t="387126" x="7466013" y="4303713"/>
          <p14:tracePt t="387164" x="7473950" y="4303713"/>
          <p14:tracePt t="387211" x="7483475" y="4303713"/>
          <p14:tracePt t="387219" x="7483475" y="4295775"/>
          <p14:tracePt t="387229" x="7491413" y="4286250"/>
          <p14:tracePt t="387246" x="7500938" y="4286250"/>
          <p14:tracePt t="387263" x="7500938" y="4276725"/>
          <p14:tracePt t="387279" x="7510463" y="4276725"/>
          <p14:tracePt t="387306" x="7518400" y="4276725"/>
          <p14:tracePt t="387398" x="7537450" y="4276725"/>
          <p14:tracePt t="387404" x="7545388" y="4276725"/>
          <p14:tracePt t="387420" x="7554913" y="4276725"/>
          <p14:tracePt t="387444" x="7562850" y="4276725"/>
          <p14:tracePt t="387568" x="7554913" y="4276725"/>
          <p14:tracePt t="387582" x="7545388" y="4276725"/>
          <p14:tracePt t="387800" x="7545388" y="4286250"/>
          <p14:tracePt t="387808" x="7545388" y="4295775"/>
          <p14:tracePt t="387822" x="7554913" y="4303713"/>
          <p14:tracePt t="387838" x="7562850" y="4313238"/>
          <p14:tracePt t="387847" x="7572375" y="4313238"/>
          <p14:tracePt t="387863" x="7581900" y="4330700"/>
          <p14:tracePt t="387880" x="7589838" y="4340225"/>
          <p14:tracePt t="387897" x="7589838" y="4348163"/>
          <p14:tracePt t="387913" x="7608888" y="4348163"/>
          <p14:tracePt t="387930" x="7608888" y="4357688"/>
          <p14:tracePt t="387946" x="7616825" y="4367213"/>
          <p14:tracePt t="387963" x="7626350" y="4367213"/>
          <p14:tracePt t="388070" x="7634288" y="4367213"/>
          <p14:tracePt t="388095" x="7634288" y="4375150"/>
          <p14:tracePt t="388110" x="7643813" y="4375150"/>
          <p14:tracePt t="388117" x="7661275" y="4375150"/>
          <p14:tracePt t="388129" x="7670800" y="4384675"/>
          <p14:tracePt t="388146" x="7680325" y="4384675"/>
          <p14:tracePt t="388163" x="7688263" y="4394200"/>
          <p14:tracePt t="388179" x="7705725" y="4402138"/>
          <p14:tracePt t="388196" x="7715250" y="4402138"/>
          <p14:tracePt t="388213" x="7724775" y="4402138"/>
          <p14:tracePt t="388230" x="7742238" y="4411663"/>
          <p14:tracePt t="388246" x="7751763" y="4411663"/>
          <p14:tracePt t="388357" x="7759700" y="4411663"/>
          <p14:tracePt t="388402" x="7777163" y="4411663"/>
          <p14:tracePt t="388418" x="7786688" y="4411663"/>
          <p14:tracePt t="388434" x="7804150" y="4411663"/>
          <p14:tracePt t="388449" x="7823200" y="4402138"/>
          <p14:tracePt t="388456" x="7840663" y="4402138"/>
          <p14:tracePt t="388466" x="7867650" y="4394200"/>
          <p14:tracePt t="388480" x="7920038" y="4367213"/>
          <p14:tracePt t="388497" x="7974013" y="4348163"/>
          <p14:tracePt t="388513" x="8018463" y="4330700"/>
          <p14:tracePt t="388530" x="8062913" y="4313238"/>
          <p14:tracePt t="388546" x="8081963" y="4295775"/>
          <p14:tracePt t="388581" x="8089900" y="4295775"/>
          <p14:tracePt t="388652" x="8108950" y="4295775"/>
          <p14:tracePt t="388658" x="8134350" y="4295775"/>
          <p14:tracePt t="388666" x="8161338" y="4295775"/>
          <p14:tracePt t="388680" x="8180388" y="4295775"/>
          <p14:tracePt t="388697" x="8242300" y="4295775"/>
          <p14:tracePt t="388713" x="8251825" y="4303713"/>
          <p14:tracePt t="388730" x="8259763" y="4303713"/>
          <p14:tracePt t="388800" x="8269288" y="4303713"/>
          <p14:tracePt t="388812" x="8277225" y="4303713"/>
          <p14:tracePt t="388820" x="8277225" y="4313238"/>
          <p14:tracePt t="388830" x="8286750" y="4322763"/>
          <p14:tracePt t="388846" x="8296275" y="4322763"/>
          <p14:tracePt t="388952" x="8296275" y="4330700"/>
          <p14:tracePt t="389456" x="8304213" y="4330700"/>
          <p14:tracePt t="389624" x="8313738" y="4330700"/>
          <p14:tracePt t="389672" x="8323263" y="4330700"/>
          <p14:tracePt t="389739" x="8331200" y="4330700"/>
          <p14:tracePt t="389804" x="8340725" y="4330700"/>
          <p14:tracePt t="389818" x="8348663" y="4330700"/>
          <p14:tracePt t="389880" x="8358188" y="4322763"/>
          <p14:tracePt t="389888" x="8358188" y="4313238"/>
          <p14:tracePt t="389896" x="8367713" y="4313238"/>
          <p14:tracePt t="390244" x="8367713" y="4303713"/>
          <p14:tracePt t="390252" x="8375650" y="4303713"/>
          <p14:tracePt t="390263" x="8385175" y="4295775"/>
          <p14:tracePt t="390530" x="8385175" y="4286250"/>
          <p14:tracePt t="390708" x="8385175" y="4276725"/>
          <p14:tracePt t="390724" x="8385175" y="4268788"/>
          <p14:tracePt t="390738" x="8385175" y="4259263"/>
          <p14:tracePt t="390763" x="8385175" y="4251325"/>
          <p14:tracePt t="390770" x="8385175" y="4241800"/>
          <p14:tracePt t="390815" x="8385175" y="4232275"/>
          <p14:tracePt t="390861" x="8394700" y="4232275"/>
          <p14:tracePt t="391056" x="8402638" y="4232275"/>
          <p14:tracePt t="391155" x="8412163" y="4232275"/>
          <p14:tracePt t="391171" x="8420100" y="4232275"/>
          <p14:tracePt t="391179" x="8420100" y="4224338"/>
          <p14:tracePt t="391195" x="8429625" y="4224338"/>
          <p14:tracePt t="391350" x="8439150" y="4224338"/>
          <p14:tracePt t="391374" x="8447088" y="4224338"/>
          <p14:tracePt t="391396" x="8456613" y="4224338"/>
          <p14:tracePt t="391420" x="8466138" y="4224338"/>
          <p14:tracePt t="391945" x="8466138" y="4232275"/>
          <p14:tracePt t="391969" x="8466138" y="4241800"/>
          <p14:tracePt t="391983" x="8466138" y="4251325"/>
          <p14:tracePt t="392146" x="8456613" y="4251325"/>
          <p14:tracePt t="392340" x="8447088" y="4251325"/>
          <p14:tracePt t="392944" x="8447088" y="4259263"/>
          <p14:tracePt t="392952" x="8439150" y="4259263"/>
          <p14:tracePt t="392964" x="8439150" y="4268788"/>
          <p14:tracePt t="392981" x="8429625" y="4268788"/>
          <p14:tracePt t="392997" x="8429625" y="4276725"/>
          <p14:tracePt t="393014" x="8429625" y="4286250"/>
          <p14:tracePt t="393060" x="8420100" y="4286250"/>
          <p14:tracePt t="393076" x="8412163" y="4286250"/>
          <p14:tracePt t="393106" x="8412163" y="4276725"/>
          <p14:tracePt t="393191" x="8402638" y="4276725"/>
          <p14:tracePt t="393221" x="8402638" y="4268788"/>
          <p14:tracePt t="393245" x="8394700" y="4268788"/>
          <p14:tracePt t="393261" x="8394700" y="4259263"/>
          <p14:tracePt t="393300" x="8385175" y="4259263"/>
          <p14:tracePt t="393648" x="8394700" y="4259263"/>
          <p14:tracePt t="393656" x="8394700" y="4268788"/>
          <p14:tracePt t="393664" x="8402638" y="4268788"/>
          <p14:tracePt t="393681" x="8412163" y="4268788"/>
          <p14:tracePt t="393698" x="8420100" y="4268788"/>
          <p14:tracePt t="393864" x="8420100" y="4259263"/>
          <p14:tracePt t="396340" x="8412163" y="4259263"/>
          <p14:tracePt t="396356" x="8402638" y="4259263"/>
          <p14:tracePt t="396378" x="8394700" y="4259263"/>
          <p14:tracePt t="396796" x="8402638" y="4259263"/>
          <p14:tracePt t="397014" x="8412163" y="4259263"/>
          <p14:tracePt t="397036" x="8420100" y="4259263"/>
          <p14:tracePt t="397060" x="8429625" y="4259263"/>
          <p14:tracePt t="397068" x="8439150" y="4268788"/>
          <p14:tracePt t="397076" x="8447088" y="4268788"/>
          <p14:tracePt t="397084" x="8447088" y="4276725"/>
          <p14:tracePt t="397098" x="8456613" y="4286250"/>
          <p14:tracePt t="397115" x="8466138" y="4295775"/>
          <p14:tracePt t="397132" x="8474075" y="4295775"/>
          <p14:tracePt t="397842" x="8474075" y="4286250"/>
          <p14:tracePt t="397856" x="8466138" y="4286250"/>
          <p14:tracePt t="397864" x="8466138" y="4276725"/>
          <p14:tracePt t="398430" x="8466138" y="4286250"/>
          <p14:tracePt t="399822" x="8466138" y="4295775"/>
          <p14:tracePt t="400000" x="8456613" y="4295775"/>
          <p14:tracePt t="400016" x="8456613" y="4286250"/>
          <p14:tracePt t="400215" x="8447088" y="4286250"/>
          <p14:tracePt t="400231" x="8439150" y="4286250"/>
          <p14:tracePt t="400348" x="8429625" y="4286250"/>
          <p14:tracePt t="400395" x="8420100" y="4286250"/>
          <p14:tracePt t="400774" x="8420100" y="4276725"/>
          <p14:tracePt t="400998" x="8420100" y="4268788"/>
          <p14:tracePt t="401014" x="8412163" y="4268788"/>
          <p14:tracePt t="401022" x="8402638" y="4259263"/>
          <p14:tracePt t="401044" x="8394700" y="4259263"/>
          <p14:tracePt t="401053" x="8394700" y="4251325"/>
          <p14:tracePt t="401066" x="8385175" y="4251325"/>
          <p14:tracePt t="401083" x="8385175" y="4232275"/>
          <p14:tracePt t="401100" x="8367713" y="4224338"/>
          <p14:tracePt t="401133" x="8358188" y="4214813"/>
          <p14:tracePt t="401245" x="8358188" y="4224338"/>
          <p14:tracePt t="401261" x="8358188" y="4232275"/>
          <p14:tracePt t="401269" x="8367713" y="4241800"/>
          <p14:tracePt t="401285" x="8375650" y="4251325"/>
          <p14:tracePt t="401307" x="8375650" y="4259263"/>
          <p14:tracePt t="401316" x="8385175" y="4259263"/>
          <p14:tracePt t="401329" x="8385175" y="4268788"/>
          <p14:tracePt t="401337" x="8394700" y="4268788"/>
          <p14:tracePt t="401349" x="8394700" y="4276725"/>
          <p14:tracePt t="401366" x="8412163" y="4286250"/>
          <p14:tracePt t="401382" x="8412163" y="4295775"/>
          <p14:tracePt t="401486" x="8420100" y="4295775"/>
          <p14:tracePt t="401748" x="8420100" y="4303713"/>
          <p14:tracePt t="401818" x="8412163" y="4303713"/>
          <p14:tracePt t="401826" x="8412163" y="4295775"/>
          <p14:tracePt t="401842" x="8402638" y="4286250"/>
          <p14:tracePt t="401950" x="8394700" y="4276725"/>
          <p14:tracePt t="401980" x="8385175" y="4276725"/>
          <p14:tracePt t="402042" x="8385175" y="4268788"/>
          <p14:tracePt t="402058" x="8385175" y="4259263"/>
          <p14:tracePt t="402067" x="8385175" y="4251325"/>
          <p14:tracePt t="402074" x="8394700" y="4251325"/>
          <p14:tracePt t="402083" x="8394700" y="4241800"/>
          <p14:tracePt t="402100" x="8412163" y="4232275"/>
          <p14:tracePt t="402116" x="8420100" y="4224338"/>
          <p14:tracePt t="402133" x="8429625" y="4214813"/>
          <p14:tracePt t="402150" x="8429625" y="4205288"/>
          <p14:tracePt t="402229" x="8439150" y="4197350"/>
          <p14:tracePt t="402243" x="8447088" y="4197350"/>
          <p14:tracePt t="402352" x="8456613" y="4197350"/>
          <p14:tracePt t="402405" x="8456613" y="4187825"/>
          <p14:tracePt t="402422" x="8456613" y="4179888"/>
          <p14:tracePt t="402430" x="8466138" y="4170363"/>
          <p14:tracePt t="402438" x="8466138" y="4160838"/>
          <p14:tracePt t="402452" x="8466138" y="4152900"/>
          <p14:tracePt t="402467" x="8466138" y="4143375"/>
          <p14:tracePt t="402483" x="8466138" y="4133850"/>
          <p14:tracePt t="402754" x="8456613" y="4133850"/>
          <p14:tracePt t="402770" x="8447088" y="4133850"/>
          <p14:tracePt t="402848" x="8439150" y="4133850"/>
          <p14:tracePt t="402862" x="8439150" y="4143375"/>
          <p14:tracePt t="402870" x="8429625" y="4152900"/>
          <p14:tracePt t="402903" x="8429625" y="4160838"/>
          <p14:tracePt t="402924" x="8420100" y="4160838"/>
          <p14:tracePt t="402932" x="8420100" y="4170363"/>
          <p14:tracePt t="403094" x="8420100" y="4160838"/>
          <p14:tracePt t="403466" x="8412163" y="4160838"/>
          <p14:tracePt t="403504" x="8412163" y="4152900"/>
          <p14:tracePt t="403528" x="8402638" y="4152900"/>
          <p14:tracePt t="403544" x="8402638" y="4143375"/>
          <p14:tracePt t="403558" x="8402638" y="4133850"/>
          <p14:tracePt t="403574" x="8412163" y="4125913"/>
          <p14:tracePt t="403590" x="8420100" y="4116388"/>
          <p14:tracePt t="403598" x="8420100" y="4108450"/>
          <p14:tracePt t="403606" x="8429625" y="4108450"/>
          <p14:tracePt t="403617" x="8429625" y="4098925"/>
          <p14:tracePt t="403838" x="8429625" y="4089400"/>
          <p14:tracePt t="403853" x="8429625" y="4081463"/>
          <p14:tracePt t="403860" x="8429625" y="4071938"/>
          <p14:tracePt t="403876" x="8420100" y="4062413"/>
          <p14:tracePt t="403885" x="8412163" y="4054475"/>
          <p14:tracePt t="403900" x="8402638" y="4027488"/>
          <p14:tracePt t="403917" x="8394700" y="4017963"/>
          <p14:tracePt t="403933" x="8385175" y="4010025"/>
          <p14:tracePt t="403950" x="8375650" y="3990975"/>
          <p14:tracePt t="403967" x="8367713" y="3990975"/>
          <p14:tracePt t="404070" x="8367713" y="4000500"/>
          <p14:tracePt t="404340" x="8375650" y="4000500"/>
          <p14:tracePt t="404348" x="8375650" y="4010025"/>
          <p14:tracePt t="404364" x="8385175" y="4010025"/>
          <p14:tracePt t="404386" x="8394700" y="4010025"/>
          <p14:tracePt t="404409" x="8402638" y="4010025"/>
          <p14:tracePt t="404418" x="8402638" y="4017963"/>
          <p14:tracePt t="404426" x="8412163" y="4017963"/>
          <p14:tracePt t="404440" x="8420100" y="4017963"/>
          <p14:tracePt t="404456" x="8429625" y="4017963"/>
          <p14:tracePt t="404526" x="8439150" y="4027488"/>
          <p14:tracePt t="404650" x="8439150" y="4017963"/>
          <p14:tracePt t="404667" x="8439150" y="4010025"/>
          <p14:tracePt t="404674" x="8429625" y="4010025"/>
          <p14:tracePt t="404683" x="8420100" y="4000500"/>
          <p14:tracePt t="404700" x="8412163" y="3990975"/>
          <p14:tracePt t="404717" x="8402638" y="3983038"/>
          <p14:tracePt t="404733" x="8402638" y="3973513"/>
          <p14:tracePt t="404990" x="8412163" y="3973513"/>
          <p14:tracePt t="405014" x="8420100" y="3973513"/>
          <p14:tracePt t="405022" x="8429625" y="3973513"/>
          <p14:tracePt t="405037" x="8439150" y="3973513"/>
          <p14:tracePt t="405076" x="8447088" y="3973513"/>
          <p14:tracePt t="405090" x="8456613" y="3973513"/>
          <p14:tracePt t="405106" x="8466138" y="3973513"/>
          <p14:tracePt t="405122" x="8474075" y="3973513"/>
          <p14:tracePt t="405144" x="8483600" y="3983038"/>
          <p14:tracePt t="405160" x="8491538" y="3983038"/>
          <p14:tracePt t="405169" x="8501063" y="3990975"/>
          <p14:tracePt t="405176" x="8501063" y="4000500"/>
          <p14:tracePt t="405186" x="8510588" y="4000500"/>
          <p14:tracePt t="405200" x="8510588" y="4017963"/>
          <p14:tracePt t="405217" x="8510588" y="4037013"/>
          <p14:tracePt t="405233" x="8510588" y="4054475"/>
          <p14:tracePt t="405250" x="8501063" y="4062413"/>
          <p14:tracePt t="405267" x="8491538" y="4071938"/>
          <p14:tracePt t="405284" x="8491538" y="4081463"/>
          <p14:tracePt t="405300" x="8483600" y="4081463"/>
          <p14:tracePt t="405317" x="8474075" y="4089400"/>
          <p14:tracePt t="405334" x="8466138" y="4089400"/>
          <p14:tracePt t="405350" x="8456613" y="4098925"/>
          <p14:tracePt t="405354" x="8447088" y="4098925"/>
          <p14:tracePt t="405367" x="8447088" y="4108450"/>
          <p14:tracePt t="405384" x="8429625" y="4116388"/>
          <p14:tracePt t="405401" x="8402638" y="4133850"/>
          <p14:tracePt t="405417" x="8394700" y="4143375"/>
          <p14:tracePt t="405433" x="8385175" y="4152900"/>
          <p14:tracePt t="405450" x="8385175" y="4160838"/>
          <p14:tracePt t="405467" x="8375650" y="4170363"/>
          <p14:tracePt t="405509" x="8367713" y="4179888"/>
          <p14:tracePt t="405516" x="8367713" y="4187825"/>
          <p14:tracePt t="405540" x="8367713" y="4197350"/>
          <p14:tracePt t="405594" x="8367713" y="4205288"/>
          <p14:tracePt t="405603" x="8375650" y="4205288"/>
          <p14:tracePt t="405624" x="8385175" y="4205288"/>
          <p14:tracePt t="405632" x="8385175" y="4214813"/>
          <p14:tracePt t="405648" x="8394700" y="4214813"/>
          <p14:tracePt t="405656" x="8394700" y="4224338"/>
          <p14:tracePt t="405667" x="8402638" y="4232275"/>
          <p14:tracePt t="405684" x="8412163" y="4241800"/>
          <p14:tracePt t="405700" x="8420100" y="4251325"/>
          <p14:tracePt t="405734" x="8429625" y="4259263"/>
          <p14:tracePt t="405880" x="8429625" y="4251325"/>
          <p14:tracePt t="405888" x="8420100" y="4251325"/>
          <p14:tracePt t="405910" x="8412163" y="4251325"/>
          <p14:tracePt t="405919" x="8412163" y="4241800"/>
          <p14:tracePt t="405988" x="8402638" y="4241800"/>
          <p14:tracePt t="406004" x="8394700" y="4241800"/>
          <p14:tracePt t="406120" x="8385175" y="4241800"/>
          <p14:tracePt t="406128" x="8385175" y="4251325"/>
          <p14:tracePt t="406638" x="8385175" y="4259263"/>
          <p14:tracePt t="406646" x="8385175" y="4268788"/>
          <p14:tracePt t="406662" x="8375650" y="4276725"/>
          <p14:tracePt t="406669" x="8367713" y="4286250"/>
          <p14:tracePt t="406684" x="8358188" y="4295775"/>
          <p14:tracePt t="406701" x="8348663" y="4313238"/>
          <p14:tracePt t="406717" x="8323263" y="4330700"/>
          <p14:tracePt t="406734" x="8296275" y="4348163"/>
          <p14:tracePt t="406751" x="8269288" y="4357688"/>
          <p14:tracePt t="406768" x="8259763" y="4367213"/>
          <p14:tracePt t="406784" x="8242300" y="4367213"/>
          <p14:tracePt t="406817" x="8232775" y="4367213"/>
          <p14:tracePt t="406834" x="8215313" y="4367213"/>
          <p14:tracePt t="406851" x="8205788" y="4367213"/>
          <p14:tracePt t="406854" x="8197850" y="4367213"/>
          <p14:tracePt t="406867" x="8197850" y="4357688"/>
          <p14:tracePt t="406884" x="8188325" y="4357688"/>
          <p14:tracePt t="406994" x="8197850" y="4357688"/>
          <p14:tracePt t="407010" x="8205788" y="4357688"/>
          <p14:tracePt t="407016" x="8215313" y="4357688"/>
          <p14:tracePt t="407024" x="8232775" y="4357688"/>
          <p14:tracePt t="407034" x="8251825" y="4357688"/>
          <p14:tracePt t="407051" x="8286750" y="4367213"/>
          <p14:tracePt t="407067" x="8323263" y="4375150"/>
          <p14:tracePt t="407084" x="8358188" y="4384675"/>
          <p14:tracePt t="407101" x="8375650" y="4394200"/>
          <p14:tracePt t="407117" x="8385175" y="4394200"/>
          <p14:tracePt t="407234" x="8375650" y="4394200"/>
          <p14:tracePt t="407450" x="8385175" y="4394200"/>
          <p14:tracePt t="407466" x="8394700" y="4394200"/>
          <p14:tracePt t="407481" x="8402638" y="4394200"/>
          <p14:tracePt t="407536" x="8402638" y="4384675"/>
          <p14:tracePt t="407544" x="8412163" y="4375150"/>
          <p14:tracePt t="407550" x="8420100" y="4367213"/>
          <p14:tracePt t="407567" x="8429625" y="4340225"/>
          <p14:tracePt t="407584" x="8439150" y="4303713"/>
          <p14:tracePt t="407601" x="8439150" y="4295775"/>
          <p14:tracePt t="407618" x="8439150" y="4251325"/>
          <p14:tracePt t="407634" x="8439150" y="4232275"/>
          <p14:tracePt t="407651" x="8429625" y="4214813"/>
          <p14:tracePt t="407668" x="8429625" y="4197350"/>
          <p14:tracePt t="407684" x="8429625" y="4187825"/>
          <p14:tracePt t="407790" x="8439150" y="4187825"/>
          <p14:tracePt t="407814" x="8447088" y="4187825"/>
          <p14:tracePt t="407830" x="8456613" y="4187825"/>
          <p14:tracePt t="407838" x="8456613" y="4197350"/>
          <p14:tracePt t="407844" x="8466138" y="4197350"/>
          <p14:tracePt t="407853" x="8474075" y="4197350"/>
          <p14:tracePt t="407869" x="8483600" y="4197350"/>
          <p14:tracePt t="407946" x="8491538" y="4197350"/>
          <p14:tracePt t="408261" x="8483600" y="4197350"/>
          <p14:tracePt t="408270" x="8474075" y="4205288"/>
          <p14:tracePt t="408288" x="8466138" y="4214813"/>
          <p14:tracePt t="408303" x="8456613" y="4224338"/>
          <p14:tracePt t="408308" x="8456613" y="4232275"/>
          <p14:tracePt t="408318" x="8447088" y="4232275"/>
          <p14:tracePt t="408334" x="8439150" y="4241800"/>
          <p14:tracePt t="408351" x="8429625" y="4251325"/>
          <p14:tracePt t="408368" x="8420100" y="4268788"/>
          <p14:tracePt t="408384" x="8402638" y="4276725"/>
          <p14:tracePt t="408401" x="8402638" y="4286250"/>
          <p14:tracePt t="408418" x="8385175" y="4286250"/>
          <p14:tracePt t="408435" x="8385175" y="4303713"/>
          <p14:tracePt t="408451" x="8375650" y="4303713"/>
          <p14:tracePt t="408494" x="8367713" y="4303713"/>
          <p14:tracePt t="408720" x="8375650" y="4313238"/>
          <p14:tracePt t="408852" x="8375650" y="4303713"/>
          <p14:tracePt t="408866" x="8375650" y="4295775"/>
          <p14:tracePt t="408890" x="8367713" y="4295775"/>
          <p14:tracePt t="408912" x="8367713" y="4286250"/>
          <p14:tracePt t="409176" x="8375650" y="4286250"/>
          <p14:tracePt t="409190" x="8385175" y="4286250"/>
          <p14:tracePt t="409206" x="8394700" y="4295775"/>
          <p14:tracePt t="409213" x="8394700" y="4303713"/>
          <p14:tracePt t="409221" x="8402638" y="4303713"/>
          <p14:tracePt t="409234" x="8412163" y="4303713"/>
          <p14:tracePt t="409251" x="8420100" y="4303713"/>
          <p14:tracePt t="409267" x="8429625" y="4303713"/>
          <p14:tracePt t="409322" x="8439150" y="4295775"/>
          <p14:tracePt t="409338" x="8447088" y="4276725"/>
          <p14:tracePt t="409346" x="8447088" y="4259263"/>
          <p14:tracePt t="409355" x="8456613" y="4241800"/>
          <p14:tracePt t="409368" x="8474075" y="4214813"/>
          <p14:tracePt t="409384" x="8474075" y="4205288"/>
          <p14:tracePt t="409401" x="8474075" y="4197350"/>
          <p14:tracePt t="409418" x="8474075" y="4187825"/>
          <p14:tracePt t="409594" x="8466138" y="4187825"/>
          <p14:tracePt t="409608" x="8456613" y="4187825"/>
          <p14:tracePt t="409625" x="8447088" y="4187825"/>
          <p14:tracePt t="409710" x="8439150" y="4187825"/>
          <p14:tracePt t="409716" x="8429625" y="4187825"/>
          <p14:tracePt t="409732" x="8420100" y="4187825"/>
          <p14:tracePt t="409740" x="8412163" y="4187825"/>
          <p14:tracePt t="409756" x="8394700" y="4187825"/>
          <p14:tracePt t="409772" x="8385175" y="4187825"/>
          <p14:tracePt t="409788" x="8375650" y="4187825"/>
          <p14:tracePt t="409802" x="8367713" y="4187825"/>
          <p14:tracePt t="409820" x="8358188" y="4187825"/>
          <p14:tracePt t="409848" x="8348663" y="4187825"/>
          <p14:tracePt t="409864" x="8348663" y="4197350"/>
          <p14:tracePt t="409872" x="8340725" y="4197350"/>
          <p14:tracePt t="409885" x="8331200" y="4205288"/>
          <p14:tracePt t="409902" x="8323263" y="4214813"/>
          <p14:tracePt t="409918" x="8313738" y="4232275"/>
          <p14:tracePt t="409935" x="8304213" y="4241800"/>
          <p14:tracePt t="409951" x="8304213" y="4259263"/>
          <p14:tracePt t="409968" x="8304213" y="4268788"/>
          <p14:tracePt t="409985" x="8304213" y="4276725"/>
          <p14:tracePt t="410018" x="8313738" y="4286250"/>
          <p14:tracePt t="410051" x="8313738" y="4295775"/>
          <p14:tracePt t="410204" x="8313738" y="4303713"/>
          <p14:tracePt t="410221" x="8313738" y="4313238"/>
          <p14:tracePt t="410328" x="8323263" y="4313238"/>
          <p14:tracePt t="410344" x="8331200" y="4313238"/>
          <p14:tracePt t="410352" x="8340725" y="4313238"/>
          <p14:tracePt t="410360" x="8340725" y="4322763"/>
          <p14:tracePt t="410368" x="8348663" y="4322763"/>
          <p14:tracePt t="410390" x="8358188" y="4322763"/>
          <p14:tracePt t="410406" x="8358188" y="4330700"/>
          <p14:tracePt t="410418" x="8367713" y="4330700"/>
          <p14:tracePt t="410435" x="8375650" y="4330700"/>
          <p14:tracePt t="410452" x="8385175" y="4330700"/>
          <p14:tracePt t="410878" x="8385175" y="4340225"/>
          <p14:tracePt t="410900" x="8385175" y="4348163"/>
          <p14:tracePt t="410908" x="8375650" y="4348163"/>
          <p14:tracePt t="410918" x="8375650" y="4357688"/>
          <p14:tracePt t="410935" x="8375650" y="4367213"/>
          <p14:tracePt t="410952" x="8375650" y="4375150"/>
          <p14:tracePt t="410968" x="8375650" y="4384675"/>
          <p14:tracePt t="411172" x="8385175" y="4394200"/>
          <p14:tracePt t="411180" x="8394700" y="4402138"/>
          <p14:tracePt t="411194" x="8402638" y="4411663"/>
          <p14:tracePt t="411203" x="8412163" y="4411663"/>
          <p14:tracePt t="411218" x="8447088" y="4429125"/>
          <p14:tracePt t="411235" x="8474075" y="4438650"/>
          <p14:tracePt t="411251" x="8501063" y="4456113"/>
          <p14:tracePt t="411268" x="8537575" y="4465638"/>
          <p14:tracePt t="411285" x="8555038" y="4473575"/>
          <p14:tracePt t="411301" x="8572500" y="4483100"/>
          <p14:tracePt t="411318" x="8589963" y="4500563"/>
          <p14:tracePt t="411335" x="8609013" y="4510088"/>
          <p14:tracePt t="411352" x="8626475" y="4518025"/>
          <p14:tracePt t="411368" x="8634413" y="4527550"/>
          <p14:tracePt t="411385" x="8653463" y="4527550"/>
          <p14:tracePt t="411466" x="8661400" y="4537075"/>
          <p14:tracePt t="411474" x="8670925" y="4545013"/>
          <p14:tracePt t="411485" x="8680450" y="4554538"/>
          <p14:tracePt t="411502" x="8715375" y="4581525"/>
          <p14:tracePt t="411519" x="8769350" y="4633913"/>
          <p14:tracePt t="411535" x="8813800" y="4670425"/>
          <p14:tracePt t="411552" x="8858250" y="4697413"/>
          <p14:tracePt t="411568" x="8912225" y="4714875"/>
          <p14:tracePt t="411585" x="8956675" y="4724400"/>
          <p14:tracePt t="411602" x="8991600" y="4741863"/>
          <p14:tracePt t="411618" x="9018588" y="4741863"/>
          <p14:tracePt t="411635" x="9028113" y="4759325"/>
          <p14:tracePt t="411651" x="9055100" y="4768850"/>
          <p14:tracePt t="411668" x="9063038" y="4768850"/>
          <p14:tracePt t="411836" x="9063038" y="4776788"/>
          <p14:tracePt t="411860" x="9063038" y="4786313"/>
          <p14:tracePt t="411930" x="9063038" y="4795838"/>
          <p14:tracePt t="411944" x="9063038" y="4803775"/>
          <p14:tracePt t="411960" x="9063038" y="4813300"/>
          <p14:tracePt t="411968" x="9063038" y="4822825"/>
          <p14:tracePt t="411984" x="9063038" y="4830763"/>
          <p14:tracePt t="411998" x="9055100" y="4840288"/>
          <p14:tracePt t="412014" x="9055100" y="4857750"/>
          <p14:tracePt t="412030" x="9055100" y="4867275"/>
          <p14:tracePt t="412039" x="9045575" y="4867275"/>
          <p14:tracePt t="412052" x="9045575" y="4875213"/>
          <p14:tracePt t="412069" x="9045575" y="4894263"/>
          <p14:tracePt t="412085" x="9037638" y="4911725"/>
          <p14:tracePt t="412102" x="9037638" y="4919663"/>
          <p14:tracePt t="412119" x="9037638" y="4929188"/>
          <p14:tracePt t="412152" x="9037638" y="4938713"/>
          <p14:tracePt t="412169" x="9028113" y="4956175"/>
          <p14:tracePt t="412203" x="9028113" y="4965700"/>
          <p14:tracePt t="412219" x="9028113" y="4973638"/>
          <p14:tracePt t="412235" x="9018588" y="4991100"/>
          <p14:tracePt t="412252" x="9018588" y="5010150"/>
          <p14:tracePt t="412268" x="9010650" y="5045075"/>
          <p14:tracePt t="412285" x="8991600" y="5072063"/>
          <p14:tracePt t="412301" x="8974138" y="5126038"/>
          <p14:tracePt t="412318" x="8966200" y="5160963"/>
          <p14:tracePt t="412335" x="8947150" y="5197475"/>
          <p14:tracePt t="412352" x="8947150" y="5232400"/>
          <p14:tracePt t="412369" x="8939213" y="5259388"/>
          <p14:tracePt t="412385" x="8929688" y="5286375"/>
          <p14:tracePt t="412402" x="8929688" y="5322888"/>
          <p14:tracePt t="412419" x="8920163" y="5348288"/>
          <p14:tracePt t="412435" x="8920163" y="5375275"/>
          <p14:tracePt t="412452" x="8920163" y="5402263"/>
          <p14:tracePt t="412469" x="8920163" y="5438775"/>
          <p14:tracePt t="412485" x="8920163" y="5446713"/>
          <p14:tracePt t="412502" x="8920163" y="5465763"/>
          <p14:tracePt t="412519" x="8920163" y="5473700"/>
          <p14:tracePt t="412535" x="8920163" y="5483225"/>
          <p14:tracePt t="412552" x="8920163" y="5500688"/>
          <p14:tracePt t="412569" x="8920163" y="5510213"/>
          <p14:tracePt t="412585" x="8929688" y="5518150"/>
          <p14:tracePt t="412696" x="8929688" y="5527675"/>
          <p14:tracePt t="412705" x="8939213" y="5537200"/>
          <p14:tracePt t="412718" x="8939213" y="5545138"/>
          <p14:tracePt t="412743" x="8939213" y="5554663"/>
          <p14:tracePt t="412764" x="8939213" y="5562600"/>
          <p14:tracePt t="412772" x="8939213" y="5572125"/>
          <p14:tracePt t="412789" x="8939213" y="5581650"/>
          <p14:tracePt t="412812" x="8939213" y="5589588"/>
          <p14:tracePt t="413763" x="8939213" y="5581650"/>
          <p14:tracePt t="413771" x="8939213" y="5572125"/>
          <p14:tracePt t="413786" x="8939213" y="5562600"/>
          <p14:tracePt t="413794" x="8929688" y="5562600"/>
          <p14:tracePt t="413802" x="8929688" y="5554663"/>
          <p14:tracePt t="413819" x="8920163" y="5545138"/>
          <p14:tracePt t="413836" x="8920163" y="5537200"/>
          <p14:tracePt t="413852" x="8912225" y="5527675"/>
          <p14:tracePt t="413869" x="8912225" y="5518150"/>
          <p14:tracePt t="413886" x="8902700" y="5500688"/>
          <p14:tracePt t="413903" x="8902700" y="5491163"/>
          <p14:tracePt t="413919" x="8902700" y="5483225"/>
          <p14:tracePt t="413936" x="8894763" y="5465763"/>
          <p14:tracePt t="413952" x="8885238" y="5456238"/>
          <p14:tracePt t="413969" x="8875713" y="5438775"/>
          <p14:tracePt t="413986" x="8867775" y="5429250"/>
          <p14:tracePt t="414002" x="8840788" y="5367338"/>
          <p14:tracePt t="414019" x="8823325" y="5330825"/>
          <p14:tracePt t="414036" x="8804275" y="5276850"/>
          <p14:tracePt t="414053" x="8786813" y="5241925"/>
          <p14:tracePt t="414069" x="8769350" y="5214938"/>
          <p14:tracePt t="414086" x="8759825" y="5197475"/>
          <p14:tracePt t="414103" x="8742363" y="5180013"/>
          <p14:tracePt t="414119" x="8732838" y="5170488"/>
          <p14:tracePt t="414136" x="8732838" y="5160963"/>
          <p14:tracePt t="414312" x="8732838" y="5153025"/>
          <p14:tracePt t="414328" x="8732838" y="5143500"/>
          <p14:tracePt t="414338" x="8732838" y="5133975"/>
          <p14:tracePt t="414344" x="8732838" y="5126038"/>
          <p14:tracePt t="414352" x="8732838" y="5116513"/>
          <p14:tracePt t="414369" x="8732838" y="5089525"/>
          <p14:tracePt t="414386" x="8742363" y="5062538"/>
          <p14:tracePt t="414389" x="8742363" y="5045075"/>
          <p14:tracePt t="414419" x="8751888" y="5037138"/>
          <p14:tracePt t="414452" x="8751888" y="5027613"/>
          <p14:tracePt t="414792" x="8751888" y="5018088"/>
          <p14:tracePt t="414814" x="8751888" y="5010150"/>
          <p14:tracePt t="414838" x="8751888" y="5000625"/>
          <p14:tracePt t="414946" x="8759825" y="5000625"/>
          <p14:tracePt t="414978" x="8759825" y="4983163"/>
          <p14:tracePt t="414987" x="8769350" y="4983163"/>
          <p14:tracePt t="414992" x="8777288" y="4973638"/>
          <p14:tracePt t="415008" x="8777288" y="4965700"/>
          <p14:tracePt t="415019" x="8786813" y="4965700"/>
          <p14:tracePt t="415040" x="8786813" y="4956175"/>
          <p14:tracePt t="415055" x="8786813" y="4946650"/>
          <p14:tracePt t="415069" x="8796338" y="4946650"/>
          <p14:tracePt t="415496" x="8796338" y="4938713"/>
          <p14:tracePt t="416038" x="8796338" y="4919663"/>
          <p14:tracePt t="416052" x="8804275" y="4911725"/>
          <p14:tracePt t="416146" x="8813800" y="4902200"/>
          <p14:tracePt t="416178" x="8813800" y="4894263"/>
          <p14:tracePt t="416192" x="8813800" y="4884738"/>
          <p14:tracePt t="416208" x="8813800" y="4875213"/>
          <p14:tracePt t="416230" x="8813800" y="4867275"/>
          <p14:tracePt t="416239" x="8804275" y="4867275"/>
          <p14:tracePt t="416246" x="8804275" y="4857750"/>
          <p14:tracePt t="416255" x="8804275" y="4848225"/>
          <p14:tracePt t="416271" x="8804275" y="4840288"/>
          <p14:tracePt t="416286" x="8804275" y="4830763"/>
          <p14:tracePt t="416718" x="8804275" y="4822825"/>
          <p14:tracePt t="416750" x="8813800" y="4813300"/>
          <p14:tracePt t="416834" x="8813800" y="4803775"/>
          <p14:tracePt t="417128" x="8823325" y="4795838"/>
          <p14:tracePt t="417330" x="8823325" y="4786313"/>
          <p14:tracePt t="417346" x="8840788" y="4768850"/>
          <p14:tracePt t="417360" x="8848725" y="4759325"/>
          <p14:tracePt t="417368" x="8848725" y="4751388"/>
          <p14:tracePt t="417384" x="8858250" y="4741863"/>
          <p14:tracePt t="417392" x="8867775" y="4741863"/>
          <p14:tracePt t="417403" x="8867775" y="4732338"/>
          <p14:tracePt t="417422" x="8867775" y="4724400"/>
          <p14:tracePt t="417700" x="8867775" y="4714875"/>
          <p14:tracePt t="417716" x="8867775" y="4705350"/>
          <p14:tracePt t="417732" x="8867775" y="4697413"/>
          <p14:tracePt t="417748" x="8867775" y="4687888"/>
          <p14:tracePt t="417755" x="8867775" y="4679950"/>
          <p14:tracePt t="417786" x="8867775" y="4670425"/>
          <p14:tracePt t="417950" x="8867775" y="4660900"/>
          <p14:tracePt t="418018" x="8867775" y="4652963"/>
          <p14:tracePt t="418050" x="8867775" y="4643438"/>
          <p14:tracePt t="418197" x="8858250" y="4633913"/>
          <p14:tracePt t="418212" x="8858250" y="4625975"/>
          <p14:tracePt t="418226" x="8858250" y="4616450"/>
          <p14:tracePt t="418234" x="8858250" y="4608513"/>
          <p14:tracePt t="418249" x="8858250" y="4598988"/>
          <p14:tracePt t="418266" x="8848725" y="4589463"/>
          <p14:tracePt t="418282" x="8848725" y="4581525"/>
          <p14:tracePt t="418288" x="8848725" y="4572000"/>
          <p14:tracePt t="418304" x="8840788" y="45624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313681" y="-2292458"/>
            <a:ext cx="18968352" cy="11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43340" y="263612"/>
          <a:ext cx="10402956" cy="646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Acrobat Document" r:id="rId6" imgW="7563600" imgH="10685880" progId="AcroExch.Document.11">
                  <p:embed/>
                </p:oleObj>
              </mc:Choice>
              <mc:Fallback>
                <p:oleObj name="Acrobat Document" r:id="rId6" imgW="7563600" imgH="10685880" progId="AcroExch.Document.11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340" y="263612"/>
                        <a:ext cx="10402956" cy="64622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62976901"/>
      </p:ext>
    </p:extLst>
  </p:cSld>
  <p:clrMapOvr>
    <a:masterClrMapping/>
  </p:clrMapOvr>
  <p:transition spd="slow" advTm="7965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29" x="1098550" y="4973638"/>
          <p14:tracePt t="5525" x="1108075" y="4973638"/>
          <p14:tracePt t="5532" x="1125538" y="4946650"/>
          <p14:tracePt t="5540" x="1143000" y="4929188"/>
          <p14:tracePt t="5551" x="1169988" y="4911725"/>
          <p14:tracePt t="5568" x="1223963" y="4857750"/>
          <p14:tracePt t="5585" x="1330325" y="4768850"/>
          <p14:tracePt t="5602" x="1384300" y="4732338"/>
          <p14:tracePt t="5618" x="1509713" y="4625975"/>
          <p14:tracePt t="5635" x="1571625" y="4572000"/>
          <p14:tracePt t="5651" x="1633538" y="4518025"/>
          <p14:tracePt t="5668" x="1697038" y="4473575"/>
          <p14:tracePt t="5684" x="1785938" y="4402138"/>
          <p14:tracePt t="5701" x="1866900" y="4330700"/>
          <p14:tracePt t="5717" x="2017713" y="4241800"/>
          <p14:tracePt t="5734" x="2089150" y="4197350"/>
          <p14:tracePt t="5751" x="2187575" y="4133850"/>
          <p14:tracePt t="5768" x="2312988" y="3983038"/>
          <p14:tracePt t="5785" x="2509838" y="3732213"/>
          <p14:tracePt t="5802" x="2652713" y="3571875"/>
          <p14:tracePt t="5818" x="2795588" y="3438525"/>
          <p14:tracePt t="5835" x="2901950" y="3367088"/>
          <p14:tracePt t="5851" x="3017838" y="3295650"/>
          <p14:tracePt t="5868" x="3160713" y="3232150"/>
          <p14:tracePt t="5885" x="3313113" y="3160713"/>
          <p14:tracePt t="5901" x="3429000" y="3108325"/>
          <p14:tracePt t="5918" x="3517900" y="3054350"/>
          <p14:tracePt t="5935" x="3571875" y="3017838"/>
          <p14:tracePt t="5951" x="3608388" y="2990850"/>
          <p14:tracePt t="5968" x="3670300" y="2946400"/>
          <p14:tracePt t="5985" x="3741738" y="2911475"/>
          <p14:tracePt t="6001" x="3848100" y="2847975"/>
          <p14:tracePt t="6018" x="3938588" y="2786063"/>
          <p14:tracePt t="6035" x="4133850" y="2687638"/>
          <p14:tracePt t="6051" x="4251325" y="2633663"/>
          <p14:tracePt t="6068" x="4394200" y="2571750"/>
          <p14:tracePt t="6085" x="4537075" y="2490788"/>
          <p14:tracePt t="6101" x="4687888" y="2419350"/>
          <p14:tracePt t="6118" x="4840288" y="2339975"/>
          <p14:tracePt t="6135" x="5116513" y="2224088"/>
          <p14:tracePt t="6151" x="5330825" y="2152650"/>
          <p14:tracePt t="6168" x="5473700" y="2098675"/>
          <p14:tracePt t="6185" x="5554663" y="2071688"/>
          <p14:tracePt t="6201" x="5608638" y="2062163"/>
          <p14:tracePt t="6218" x="5634038" y="2044700"/>
          <p14:tracePt t="6235" x="5680075" y="2036763"/>
          <p14:tracePt t="6252" x="5688013" y="2027238"/>
          <p14:tracePt t="6268" x="5705475" y="2009775"/>
          <p14:tracePt t="6390" x="5715000" y="2000250"/>
          <p14:tracePt t="6406" x="5741988" y="1990725"/>
          <p14:tracePt t="6414" x="5768975" y="1982788"/>
          <p14:tracePt t="6422" x="5803900" y="1965325"/>
          <p14:tracePt t="6435" x="5848350" y="1955800"/>
          <p14:tracePt t="6452" x="5946775" y="1928813"/>
          <p14:tracePt t="6455" x="6000750" y="1911350"/>
          <p14:tracePt t="6469" x="6089650" y="1884363"/>
          <p14:tracePt t="6485" x="6143625" y="1866900"/>
          <p14:tracePt t="6501" x="6197600" y="1857375"/>
          <p14:tracePt t="6518" x="6276975" y="1839913"/>
          <p14:tracePt t="6535" x="6330950" y="1822450"/>
          <p14:tracePt t="6552" x="6384925" y="1812925"/>
          <p14:tracePt t="6568" x="6446838" y="1803400"/>
          <p14:tracePt t="6585" x="6483350" y="1795463"/>
          <p14:tracePt t="6602" x="6527800" y="1795463"/>
          <p14:tracePt t="6618" x="6562725" y="1785938"/>
          <p14:tracePt t="6635" x="6589713" y="1776413"/>
          <p14:tracePt t="6652" x="6608763" y="1768475"/>
          <p14:tracePt t="6669" x="6616700" y="1768475"/>
          <p14:tracePt t="6723" x="6626225" y="1758950"/>
          <p14:tracePt t="6730" x="6634163" y="1751013"/>
          <p14:tracePt t="6738" x="6634163" y="1741488"/>
          <p14:tracePt t="6752" x="6653213" y="1741488"/>
          <p14:tracePt t="6768" x="6661150" y="1731963"/>
          <p14:tracePt t="6816" x="6670675" y="1724025"/>
          <p14:tracePt t="6840" x="6715125" y="1724025"/>
          <p14:tracePt t="6846" x="6742113" y="1724025"/>
          <p14:tracePt t="6855" x="6777038" y="1731963"/>
          <p14:tracePt t="6869" x="6848475" y="1741488"/>
          <p14:tracePt t="6886" x="6929438" y="1768475"/>
          <p14:tracePt t="6902" x="6965950" y="1776413"/>
          <p14:tracePt t="6918" x="7054850" y="1795463"/>
          <p14:tracePt t="6935" x="7108825" y="1803400"/>
          <p14:tracePt t="6952" x="7153275" y="1812925"/>
          <p14:tracePt t="6968" x="7180263" y="1812925"/>
          <p14:tracePt t="6985" x="7197725" y="1812925"/>
          <p14:tracePt t="7002" x="7205663" y="1812925"/>
          <p14:tracePt t="7072" x="7197725" y="1812925"/>
          <p14:tracePt t="7081" x="7188200" y="1812925"/>
          <p14:tracePt t="7087" x="7161213" y="1822450"/>
          <p14:tracePt t="7102" x="7134225" y="1830388"/>
          <p14:tracePt t="7118" x="7054850" y="1847850"/>
          <p14:tracePt t="7135" x="7000875" y="1866900"/>
          <p14:tracePt t="7152" x="6929438" y="1874838"/>
          <p14:tracePt t="7168" x="6867525" y="1893888"/>
          <p14:tracePt t="7185" x="6796088" y="1901825"/>
          <p14:tracePt t="7202" x="6680200" y="1919288"/>
          <p14:tracePt t="7218" x="6367463" y="1946275"/>
          <p14:tracePt t="7235" x="6089650" y="2009775"/>
          <p14:tracePt t="7252" x="5867400" y="2062163"/>
          <p14:tracePt t="7269" x="5715000" y="2071688"/>
          <p14:tracePt t="7285" x="5589588" y="2071688"/>
          <p14:tracePt t="7302" x="5518150" y="2062163"/>
          <p14:tracePt t="7318" x="5429250" y="2044700"/>
          <p14:tracePt t="7335" x="5394325" y="2027238"/>
          <p14:tracePt t="7352" x="5357813" y="2017713"/>
          <p14:tracePt t="7369" x="5348288" y="2009775"/>
          <p14:tracePt t="7385" x="5340350" y="2000250"/>
          <p14:tracePt t="7402" x="5330825" y="1990725"/>
          <p14:tracePt t="7418" x="5313363" y="1990725"/>
          <p14:tracePt t="7435" x="5295900" y="1973263"/>
          <p14:tracePt t="7452" x="5259388" y="1955800"/>
          <p14:tracePt t="7468" x="5187950" y="1946275"/>
          <p14:tracePt t="7485" x="5099050" y="1928813"/>
          <p14:tracePt t="7502" x="5054600" y="1911350"/>
          <p14:tracePt t="7518" x="5018088" y="1893888"/>
          <p14:tracePt t="7535" x="4973638" y="1866900"/>
          <p14:tracePt t="7552" x="4973638" y="1857375"/>
          <p14:tracePt t="7568" x="4911725" y="1839913"/>
          <p14:tracePt t="7585" x="4822825" y="1822450"/>
          <p14:tracePt t="7602" x="4724400" y="1812925"/>
          <p14:tracePt t="7618" x="4608513" y="1795463"/>
          <p14:tracePt t="7635" x="4438650" y="1785938"/>
          <p14:tracePt t="7652" x="4276725" y="1768475"/>
          <p14:tracePt t="7669" x="4037013" y="1751013"/>
          <p14:tracePt t="7685" x="3965575" y="1741488"/>
          <p14:tracePt t="7701" x="3919538" y="1731963"/>
          <p14:tracePt t="7718" x="3911600" y="1724025"/>
          <p14:tracePt t="7752" x="3902075" y="1714500"/>
          <p14:tracePt t="7768" x="3894138" y="1704975"/>
          <p14:tracePt t="7785" x="3875088" y="1697038"/>
          <p14:tracePt t="7802" x="3848100" y="1687513"/>
          <p14:tracePt t="7818" x="3830638" y="1679575"/>
          <p14:tracePt t="7835" x="3813175" y="1679575"/>
          <p14:tracePt t="7852" x="3786188" y="1660525"/>
          <p14:tracePt t="7869" x="3759200" y="1652588"/>
          <p14:tracePt t="7885" x="3741738" y="1633538"/>
          <p14:tracePt t="7902" x="3705225" y="1608138"/>
          <p14:tracePt t="7919" x="3687763" y="1589088"/>
          <p14:tracePt t="7935" x="3679825" y="1554163"/>
          <p14:tracePt t="7938" x="3670300" y="1544638"/>
          <p14:tracePt t="7952" x="3660775" y="1527175"/>
          <p14:tracePt t="7969" x="3660775" y="1490663"/>
          <p14:tracePt t="7985" x="3660775" y="1482725"/>
          <p14:tracePt t="8348" x="3670300" y="1482725"/>
          <p14:tracePt t="8735" x="3679825" y="1482725"/>
          <p14:tracePt t="8750" x="3687763" y="1482725"/>
          <p14:tracePt t="8766" x="3697288" y="1482725"/>
          <p14:tracePt t="8796" x="3705225" y="1482725"/>
          <p14:tracePt t="8805" x="3714750" y="1482725"/>
          <p14:tracePt t="8821" x="3724275" y="1473200"/>
          <p14:tracePt t="8936" x="3732213" y="1473200"/>
          <p14:tracePt t="8944" x="3741738" y="1465263"/>
          <p14:tracePt t="8953" x="3751263" y="1455738"/>
          <p14:tracePt t="8969" x="3759200" y="1455738"/>
          <p14:tracePt t="8986" x="3768725" y="1446213"/>
          <p14:tracePt t="9206" x="3759200" y="1446213"/>
          <p14:tracePt t="9246" x="3751263" y="1446213"/>
          <p14:tracePt t="9262" x="3751263" y="1455738"/>
          <p14:tracePt t="9269" x="3741738" y="1455738"/>
          <p14:tracePt t="9284" x="3741738" y="1465263"/>
          <p14:tracePt t="9300" x="3732213" y="1473200"/>
          <p14:tracePt t="9603" x="3759200" y="1482725"/>
          <p14:tracePt t="9610" x="3813175" y="1482725"/>
          <p14:tracePt t="9619" x="3875088" y="1482725"/>
          <p14:tracePt t="9636" x="4027488" y="1482725"/>
          <p14:tracePt t="9653" x="4197350" y="1455738"/>
          <p14:tracePt t="9669" x="4340225" y="1438275"/>
          <p14:tracePt t="9686" x="4510088" y="1401763"/>
          <p14:tracePt t="9702" x="4581525" y="1384300"/>
          <p14:tracePt t="9718" x="4670425" y="1374775"/>
          <p14:tracePt t="9735" x="4759325" y="1374775"/>
          <p14:tracePt t="9752" x="4867275" y="1366838"/>
          <p14:tracePt t="9769" x="5018088" y="1366838"/>
          <p14:tracePt t="9786" x="5187950" y="1347788"/>
          <p14:tracePt t="9802" x="5438775" y="1339850"/>
          <p14:tracePt t="9819" x="5616575" y="1339850"/>
          <p14:tracePt t="9836" x="5786438" y="1330325"/>
          <p14:tracePt t="9852" x="5956300" y="1312863"/>
          <p14:tracePt t="9869" x="6108700" y="1303338"/>
          <p14:tracePt t="9886" x="6276975" y="1276350"/>
          <p14:tracePt t="9902" x="6446838" y="1250950"/>
          <p14:tracePt t="9919" x="6599238" y="1223963"/>
          <p14:tracePt t="9936" x="6634163" y="1223963"/>
          <p14:tracePt t="9952" x="6653213" y="1223963"/>
          <p14:tracePt t="9969" x="6688138" y="1231900"/>
          <p14:tracePt t="9986" x="6715125" y="1241425"/>
          <p14:tracePt t="10002" x="6759575" y="1258888"/>
          <p14:tracePt t="10020" x="6813550" y="1258888"/>
          <p14:tracePt t="10036" x="6858000" y="1258888"/>
          <p14:tracePt t="10052" x="6911975" y="1258888"/>
          <p14:tracePt t="10069" x="6956425" y="1250950"/>
          <p14:tracePt t="10086" x="7018338" y="1250950"/>
          <p14:tracePt t="10102" x="7081838" y="1250950"/>
          <p14:tracePt t="10120" x="7170738" y="1258888"/>
          <p14:tracePt t="10136" x="7197725" y="1268413"/>
          <p14:tracePt t="10152" x="7232650" y="1285875"/>
          <p14:tracePt t="10169" x="7251700" y="1295400"/>
          <p14:tracePt t="10186" x="7259638" y="1303338"/>
          <p14:tracePt t="10202" x="7269163" y="1312863"/>
          <p14:tracePt t="10219" x="7277100" y="1322388"/>
          <p14:tracePt t="10236" x="7296150" y="1330325"/>
          <p14:tracePt t="10252" x="7340600" y="1347788"/>
          <p14:tracePt t="10269" x="7367588" y="1366838"/>
          <p14:tracePt t="10286" x="7385050" y="1374775"/>
          <p14:tracePt t="10302" x="7412038" y="1384300"/>
          <p14:tracePt t="10319" x="7446963" y="1401763"/>
          <p14:tracePt t="10336" x="7491413" y="1411288"/>
          <p14:tracePt t="10374" x="7500938" y="1411288"/>
          <p14:tracePt t="10398" x="7510463" y="1419225"/>
          <p14:tracePt t="10407" x="7510463" y="1428750"/>
          <p14:tracePt t="10419" x="7518400" y="1428750"/>
          <p14:tracePt t="10440" x="7527925" y="1428750"/>
          <p14:tracePt t="10460" x="7527925" y="1438275"/>
          <p14:tracePt t="10469" x="7537450" y="1438275"/>
          <p14:tracePt t="10486" x="7537450" y="1446213"/>
          <p14:tracePt t="10503" x="7545388" y="1446213"/>
          <p14:tracePt t="10519" x="7545388" y="1455738"/>
          <p14:tracePt t="10614" x="7527925" y="1465263"/>
          <p14:tracePt t="10622" x="7446963" y="1473200"/>
          <p14:tracePt t="10630" x="7340600" y="1473200"/>
          <p14:tracePt t="10639" x="7205663" y="1473200"/>
          <p14:tracePt t="10652" x="7062788" y="1473200"/>
          <p14:tracePt t="10670" x="6581775" y="1401763"/>
          <p14:tracePt t="10686" x="6375400" y="1347788"/>
          <p14:tracePt t="10702" x="6188075" y="1276350"/>
          <p14:tracePt t="10719" x="6018213" y="1223963"/>
          <p14:tracePt t="10735" x="5830888" y="1160463"/>
          <p14:tracePt t="10753" x="5483225" y="1143000"/>
          <p14:tracePt t="10769" x="5303838" y="1143000"/>
          <p14:tracePt t="10786" x="4608513" y="1258888"/>
          <p14:tracePt t="10803" x="4098925" y="1330325"/>
          <p14:tracePt t="10819" x="3589338" y="1401763"/>
          <p14:tracePt t="10836" x="3089275" y="1482725"/>
          <p14:tracePt t="10853" x="2741613" y="1544638"/>
          <p14:tracePt t="10869" x="2554288" y="1571625"/>
          <p14:tracePt t="10886" x="2411413" y="1598613"/>
          <p14:tracePt t="10903" x="2347913" y="1608138"/>
          <p14:tracePt t="10919" x="2295525" y="1625600"/>
          <p14:tracePt t="10936" x="2251075" y="1633538"/>
          <p14:tracePt t="10953" x="2241550" y="1633538"/>
          <p14:tracePt t="10994" x="2232025" y="1625600"/>
          <p14:tracePt t="11003" x="2224088" y="1625600"/>
          <p14:tracePt t="11011" x="2205038" y="1625600"/>
          <p14:tracePt t="11019" x="2187575" y="1625600"/>
          <p14:tracePt t="11036" x="2152650" y="1616075"/>
          <p14:tracePt t="11053" x="2116138" y="1608138"/>
          <p14:tracePt t="11069" x="2062163" y="1598613"/>
          <p14:tracePt t="11086" x="2009775" y="1581150"/>
          <p14:tracePt t="11103" x="1973263" y="1581150"/>
          <p14:tracePt t="11119" x="1946275" y="1581150"/>
          <p14:tracePt t="11136" x="1938338" y="1581150"/>
          <p14:tracePt t="11211" x="1928813" y="1581150"/>
          <p14:tracePt t="11218" x="1919288" y="1581150"/>
          <p14:tracePt t="11226" x="1901825" y="1598613"/>
          <p14:tracePt t="11236" x="1884363" y="1616075"/>
          <p14:tracePt t="11253" x="1839913" y="1652588"/>
          <p14:tracePt t="11270" x="1795463" y="1714500"/>
          <p14:tracePt t="11286" x="1758950" y="1776413"/>
          <p14:tracePt t="11303" x="1704975" y="1866900"/>
          <p14:tracePt t="11320" x="1652588" y="1965325"/>
          <p14:tracePt t="11336" x="1616075" y="2108200"/>
          <p14:tracePt t="11353" x="1598613" y="2179638"/>
          <p14:tracePt t="11370" x="1589088" y="2241550"/>
          <p14:tracePt t="11386" x="1589088" y="2295525"/>
          <p14:tracePt t="11403" x="1581150" y="2411413"/>
          <p14:tracePt t="11420" x="1571625" y="2509838"/>
          <p14:tracePt t="11436" x="1571625" y="2625725"/>
          <p14:tracePt t="11453" x="1571625" y="2697163"/>
          <p14:tracePt t="11457" x="1571625" y="2724150"/>
          <p14:tracePt t="11469" x="1581150" y="2751138"/>
          <p14:tracePt t="11486" x="1589088" y="2795588"/>
          <p14:tracePt t="11503" x="1608138" y="2867025"/>
          <p14:tracePt t="11520" x="1616075" y="2894013"/>
          <p14:tracePt t="11536" x="1633538" y="2973388"/>
          <p14:tracePt t="11553" x="1652588" y="3017838"/>
          <p14:tracePt t="11570" x="1652588" y="3062288"/>
          <p14:tracePt t="11586" x="1670050" y="3098800"/>
          <p14:tracePt t="11602" x="1670050" y="3143250"/>
          <p14:tracePt t="11619" x="1687513" y="3179763"/>
          <p14:tracePt t="11636" x="1687513" y="3214688"/>
          <p14:tracePt t="11653" x="1687513" y="3224213"/>
          <p14:tracePt t="11669" x="1687513" y="3232150"/>
          <p14:tracePt t="11703" x="1687513" y="3241675"/>
          <p14:tracePt t="11719" x="1687513" y="3251200"/>
          <p14:tracePt t="11736" x="1687513" y="3259138"/>
          <p14:tracePt t="11814" x="1687513" y="3251200"/>
          <p14:tracePt t="11822" x="1687513" y="3224213"/>
          <p14:tracePt t="11830" x="1687513" y="3197225"/>
          <p14:tracePt t="11839" x="1687513" y="3170238"/>
          <p14:tracePt t="11853" x="1697038" y="3125788"/>
          <p14:tracePt t="11869" x="1714500" y="3089275"/>
          <p14:tracePt t="11886" x="1751013" y="3062288"/>
          <p14:tracePt t="11903" x="1758950" y="3054350"/>
          <p14:tracePt t="11920" x="1776413" y="3044825"/>
          <p14:tracePt t="11955" x="1785938" y="3044825"/>
          <p14:tracePt t="11969" x="1795463" y="3044825"/>
          <p14:tracePt t="11986" x="1812925" y="3071813"/>
          <p14:tracePt t="12003" x="1839913" y="3108325"/>
          <p14:tracePt t="12019" x="1847850" y="3133725"/>
          <p14:tracePt t="12036" x="1866900" y="3179763"/>
          <p14:tracePt t="12053" x="1874838" y="3197225"/>
          <p14:tracePt t="12070" x="1884363" y="3224213"/>
          <p14:tracePt t="12086" x="1901825" y="3241675"/>
          <p14:tracePt t="12103" x="1911350" y="3259138"/>
          <p14:tracePt t="12120" x="1928813" y="3295650"/>
          <p14:tracePt t="12136" x="1938338" y="3330575"/>
          <p14:tracePt t="12154" x="1965325" y="3357563"/>
          <p14:tracePt t="12170" x="1982788" y="3367088"/>
          <p14:tracePt t="12186" x="2054225" y="3394075"/>
          <p14:tracePt t="12203" x="2108200" y="3411538"/>
          <p14:tracePt t="12220" x="2125663" y="3419475"/>
          <p14:tracePt t="12236" x="2152650" y="3429000"/>
          <p14:tracePt t="12253" x="2170113" y="3438525"/>
          <p14:tracePt t="12270" x="2197100" y="3438525"/>
          <p14:tracePt t="12286" x="2259013" y="3429000"/>
          <p14:tracePt t="12303" x="2303463" y="3394075"/>
          <p14:tracePt t="12320" x="2347913" y="3367088"/>
          <p14:tracePt t="12336" x="2366963" y="3330575"/>
          <p14:tracePt t="12353" x="2401888" y="3286125"/>
          <p14:tracePt t="12370" x="2446338" y="3241675"/>
          <p14:tracePt t="12386" x="2509838" y="3170238"/>
          <p14:tracePt t="12403" x="2571750" y="3116263"/>
          <p14:tracePt t="12420" x="2670175" y="3036888"/>
          <p14:tracePt t="12436" x="2776538" y="2965450"/>
          <p14:tracePt t="12453" x="2884488" y="2911475"/>
          <p14:tracePt t="12457" x="2928938" y="2901950"/>
          <p14:tracePt t="12470" x="2982913" y="2884488"/>
          <p14:tracePt t="12486" x="3089275" y="2840038"/>
          <p14:tracePt t="12503" x="3286125" y="2795588"/>
          <p14:tracePt t="12520" x="3455988" y="2732088"/>
          <p14:tracePt t="12536" x="3652838" y="2679700"/>
          <p14:tracePt t="12553" x="3857625" y="2633663"/>
          <p14:tracePt t="12570" x="4062413" y="2625725"/>
          <p14:tracePt t="12586" x="4232275" y="2625725"/>
          <p14:tracePt t="12603" x="4419600" y="2643188"/>
          <p14:tracePt t="12620" x="4510088" y="2660650"/>
          <p14:tracePt t="12636" x="4581525" y="2679700"/>
          <p14:tracePt t="12653" x="4625975" y="2687638"/>
          <p14:tracePt t="12670" x="4652963" y="2697163"/>
          <p14:tracePt t="12686" x="4660900" y="2705100"/>
          <p14:tracePt t="12703" x="4660900" y="2714625"/>
          <p14:tracePt t="12719" x="4670425" y="2714625"/>
          <p14:tracePt t="12775" x="4679950" y="2705100"/>
          <p14:tracePt t="12782" x="4687888" y="2687638"/>
          <p14:tracePt t="12789" x="4697413" y="2670175"/>
          <p14:tracePt t="12803" x="4705350" y="2652713"/>
          <p14:tracePt t="12820" x="4724400" y="2598738"/>
          <p14:tracePt t="12836" x="4741863" y="2482850"/>
          <p14:tracePt t="12853" x="4751388" y="2411413"/>
          <p14:tracePt t="12870" x="4768850" y="2322513"/>
          <p14:tracePt t="12886" x="4786313" y="2232025"/>
          <p14:tracePt t="12903" x="4786313" y="2160588"/>
          <p14:tracePt t="12920" x="4751388" y="2062163"/>
          <p14:tracePt t="12936" x="4679950" y="1965325"/>
          <p14:tracePt t="12953" x="4633913" y="1919288"/>
          <p14:tracePt t="12970" x="4625975" y="1893888"/>
          <p14:tracePt t="12986" x="4616450" y="1866900"/>
          <p14:tracePt t="13003" x="4616450" y="1847850"/>
          <p14:tracePt t="13020" x="4616450" y="1822450"/>
          <p14:tracePt t="13036" x="4598988" y="1803400"/>
          <p14:tracePt t="13053" x="4589463" y="1795463"/>
          <p14:tracePt t="13070" x="4581525" y="1785938"/>
          <p14:tracePt t="13086" x="4572000" y="1776413"/>
          <p14:tracePt t="13103" x="4562475" y="1758950"/>
          <p14:tracePt t="13120" x="4562475" y="1751013"/>
          <p14:tracePt t="13136" x="4554538" y="1731963"/>
          <p14:tracePt t="13153" x="4537075" y="1704975"/>
          <p14:tracePt t="13170" x="4527550" y="1697038"/>
          <p14:tracePt t="13186" x="4510088" y="1687513"/>
          <p14:tracePt t="13203" x="4510088" y="1679575"/>
          <p14:tracePt t="13220" x="4500563" y="1670050"/>
          <p14:tracePt t="13236" x="4500563" y="1660525"/>
          <p14:tracePt t="13253" x="4500563" y="1643063"/>
          <p14:tracePt t="13270" x="4500563" y="1633538"/>
          <p14:tracePt t="13286" x="4500563" y="1625600"/>
          <p14:tracePt t="13303" x="4500563" y="1608138"/>
          <p14:tracePt t="13320" x="4500563" y="1598613"/>
          <p14:tracePt t="13336" x="4500563" y="1589088"/>
          <p14:tracePt t="13353" x="4510088" y="1581150"/>
          <p14:tracePt t="13386" x="4510088" y="1571625"/>
          <p14:tracePt t="13471" x="4518025" y="1571625"/>
          <p14:tracePt t="13494" x="4527550" y="1571625"/>
          <p14:tracePt t="13508" x="4537075" y="1571625"/>
          <p14:tracePt t="13540" x="4545013" y="1571625"/>
          <p14:tracePt t="13563" x="4554538" y="1571625"/>
          <p14:tracePt t="13579" x="4562475" y="1571625"/>
          <p14:tracePt t="13780" x="4537075" y="1571625"/>
          <p14:tracePt t="13789" x="4518025" y="1571625"/>
          <p14:tracePt t="13794" x="4500563" y="1571625"/>
          <p14:tracePt t="13803" x="4483100" y="1571625"/>
          <p14:tracePt t="13820" x="4446588" y="1562100"/>
          <p14:tracePt t="13837" x="4402138" y="1562100"/>
          <p14:tracePt t="13853" x="4367213" y="1562100"/>
          <p14:tracePt t="13870" x="4313238" y="1562100"/>
          <p14:tracePt t="13886" x="4224338" y="1562100"/>
          <p14:tracePt t="13903" x="4081463" y="1581150"/>
          <p14:tracePt t="13920" x="3884613" y="1598613"/>
          <p14:tracePt t="13937" x="3786188" y="1608138"/>
          <p14:tracePt t="13953" x="3714750" y="1608138"/>
          <p14:tracePt t="13970" x="3670300" y="1608138"/>
          <p14:tracePt t="13987" x="3616325" y="1608138"/>
          <p14:tracePt t="14004" x="3571875" y="1616075"/>
          <p14:tracePt t="14020" x="3500438" y="1625600"/>
          <p14:tracePt t="14037" x="3465513" y="1633538"/>
          <p14:tracePt t="14053" x="3429000" y="1633538"/>
          <p14:tracePt t="14070" x="3384550" y="1633538"/>
          <p14:tracePt t="14088" x="3330575" y="1633538"/>
          <p14:tracePt t="14104" x="3313113" y="1633538"/>
          <p14:tracePt t="14120" x="3259138" y="1652588"/>
          <p14:tracePt t="14137" x="3152775" y="1670050"/>
          <p14:tracePt t="14153" x="3054350" y="1687513"/>
          <p14:tracePt t="14170" x="2982913" y="1704975"/>
          <p14:tracePt t="14187" x="2928938" y="1714500"/>
          <p14:tracePt t="14204" x="2894013" y="1714500"/>
          <p14:tracePt t="14220" x="2874963" y="1714500"/>
          <p14:tracePt t="14237" x="2867025" y="1714500"/>
          <p14:tracePt t="14253" x="2857500" y="1714500"/>
          <p14:tracePt t="14270" x="2847975" y="1714500"/>
          <p14:tracePt t="14307" x="2840038" y="1714500"/>
          <p14:tracePt t="14321" x="2830513" y="1714500"/>
          <p14:tracePt t="14337" x="2822575" y="1714500"/>
          <p14:tracePt t="14560" x="2830513" y="1714500"/>
          <p14:tracePt t="14568" x="2840038" y="1714500"/>
          <p14:tracePt t="14584" x="2847975" y="1724025"/>
          <p14:tracePt t="14592" x="2847975" y="1731963"/>
          <p14:tracePt t="14604" x="2867025" y="1731963"/>
          <p14:tracePt t="14620" x="2894013" y="1751013"/>
          <p14:tracePt t="14637" x="2946400" y="1751013"/>
          <p14:tracePt t="14654" x="3000375" y="1768475"/>
          <p14:tracePt t="14670" x="3116263" y="1785938"/>
          <p14:tracePt t="14687" x="3214688" y="1803400"/>
          <p14:tracePt t="14703" x="3322638" y="1812925"/>
          <p14:tracePt t="14720" x="3411538" y="1847850"/>
          <p14:tracePt t="14736" x="3482975" y="1893888"/>
          <p14:tracePt t="14753" x="3598863" y="1928813"/>
          <p14:tracePt t="14770" x="3768725" y="2000250"/>
          <p14:tracePt t="14787" x="3848100" y="2044700"/>
          <p14:tracePt t="14804" x="3938588" y="2098675"/>
          <p14:tracePt t="14820" x="4037013" y="2152650"/>
          <p14:tracePt t="14837" x="4143375" y="2197100"/>
          <p14:tracePt t="14854" x="4259263" y="2241550"/>
          <p14:tracePt t="14870" x="4429125" y="2286000"/>
          <p14:tracePt t="14887" x="4518025" y="2303463"/>
          <p14:tracePt t="14903" x="4598988" y="2322513"/>
          <p14:tracePt t="14920" x="4714875" y="2339975"/>
          <p14:tracePt t="14937" x="4857750" y="2357438"/>
          <p14:tracePt t="14953" x="5010150" y="2366963"/>
          <p14:tracePt t="14970" x="5276850" y="2411413"/>
          <p14:tracePt t="14987" x="5510213" y="2473325"/>
          <p14:tracePt t="15004" x="5751513" y="2509838"/>
          <p14:tracePt t="15020" x="5938838" y="2536825"/>
          <p14:tracePt t="15037" x="6089650" y="2554288"/>
          <p14:tracePt t="15054" x="6197600" y="2581275"/>
          <p14:tracePt t="15070" x="6313488" y="2598738"/>
          <p14:tracePt t="15087" x="6465888" y="2633663"/>
          <p14:tracePt t="15104" x="6527800" y="2633663"/>
          <p14:tracePt t="15120" x="6572250" y="2633663"/>
          <p14:tracePt t="15137" x="6589713" y="2616200"/>
          <p14:tracePt t="15154" x="6589713" y="2608263"/>
          <p14:tracePt t="15170" x="6589713" y="2598738"/>
          <p14:tracePt t="15187" x="6589713" y="2581275"/>
          <p14:tracePt t="15204" x="6562725" y="2500313"/>
          <p14:tracePt t="15220" x="6518275" y="2438400"/>
          <p14:tracePt t="15237" x="6473825" y="2374900"/>
          <p14:tracePt t="15254" x="6446838" y="2339975"/>
          <p14:tracePt t="15270" x="6446838" y="2295525"/>
          <p14:tracePt t="15287" x="6446838" y="2232025"/>
          <p14:tracePt t="15304" x="6438900" y="2187575"/>
          <p14:tracePt t="15320" x="6419850" y="2133600"/>
          <p14:tracePt t="15337" x="6411913" y="2081213"/>
          <p14:tracePt t="15354" x="6394450" y="1973263"/>
          <p14:tracePt t="15370" x="6384925" y="1866900"/>
          <p14:tracePt t="15387" x="6367463" y="1822450"/>
          <p14:tracePt t="15404" x="6357938" y="1795463"/>
          <p14:tracePt t="15420" x="6340475" y="1776413"/>
          <p14:tracePt t="15437" x="6330950" y="1768475"/>
          <p14:tracePt t="15454" x="6323013" y="1758950"/>
          <p14:tracePt t="15470" x="6303963" y="1741488"/>
          <p14:tracePt t="15487" x="6269038" y="1724025"/>
          <p14:tracePt t="15491" x="6251575" y="1704975"/>
          <p14:tracePt t="15504" x="6224588" y="1697038"/>
          <p14:tracePt t="15520" x="6153150" y="1652588"/>
          <p14:tracePt t="15537" x="6099175" y="1625600"/>
          <p14:tracePt t="15554" x="6045200" y="1589088"/>
          <p14:tracePt t="15570" x="6010275" y="1544638"/>
          <p14:tracePt t="15587" x="5973763" y="1509713"/>
          <p14:tracePt t="15604" x="5946775" y="1465263"/>
          <p14:tracePt t="15620" x="5929313" y="1419225"/>
          <p14:tracePt t="15637" x="5919788" y="1401763"/>
          <p14:tracePt t="15654" x="5911850" y="1393825"/>
          <p14:tracePt t="15672" x="5902325" y="1374775"/>
          <p14:tracePt t="15687" x="5894388" y="1366838"/>
          <p14:tracePt t="15703" x="5884863" y="1357313"/>
          <p14:tracePt t="15720" x="5875338" y="1347788"/>
          <p14:tracePt t="15736" x="5857875" y="1339850"/>
          <p14:tracePt t="15776" x="5857875" y="1330325"/>
          <p14:tracePt t="15808" x="5848350" y="1322388"/>
          <p14:tracePt t="15823" x="5848350" y="1312863"/>
          <p14:tracePt t="15830" x="5848350" y="1303338"/>
          <p14:tracePt t="15852" x="5848350" y="1295400"/>
          <p14:tracePt t="15892" x="5840413" y="1285875"/>
          <p14:tracePt t="15907" x="5840413" y="1276350"/>
          <p14:tracePt t="15923" x="5830888" y="1268413"/>
          <p14:tracePt t="15930" x="5830888" y="1258888"/>
          <p14:tracePt t="15939" x="5822950" y="1258888"/>
          <p14:tracePt t="15954" x="5822950" y="1250950"/>
          <p14:tracePt t="15970" x="5813425" y="1241425"/>
          <p14:tracePt t="15987" x="5813425" y="1231900"/>
          <p14:tracePt t="16004" x="5803900" y="1231900"/>
          <p14:tracePt t="16021" x="5803900" y="1223963"/>
          <p14:tracePt t="16056" x="5795963" y="1223963"/>
          <p14:tracePt t="16062" x="5786438" y="1223963"/>
          <p14:tracePt t="16078" x="5776913" y="1231900"/>
          <p14:tracePt t="16093" x="5768975" y="1231900"/>
          <p14:tracePt t="16104" x="5768975" y="1241425"/>
          <p14:tracePt t="16121" x="5751513" y="1250950"/>
          <p14:tracePt t="16137" x="5741988" y="1268413"/>
          <p14:tracePt t="16154" x="5741988" y="1276350"/>
          <p14:tracePt t="16170" x="5732463" y="1295400"/>
          <p14:tracePt t="16187" x="5724525" y="1312863"/>
          <p14:tracePt t="16204" x="5715000" y="1330325"/>
          <p14:tracePt t="16220" x="5705475" y="1339850"/>
          <p14:tracePt t="16237" x="5705475" y="1347788"/>
          <p14:tracePt t="16974" x="5705475" y="1339850"/>
          <p14:tracePt t="17069" x="5705475" y="1330325"/>
          <p14:tracePt t="18870" x="5705475" y="1347788"/>
          <p14:tracePt t="18878" x="5715000" y="1374775"/>
          <p14:tracePt t="18887" x="5715000" y="1393825"/>
          <p14:tracePt t="18905" x="5724525" y="1446213"/>
          <p14:tracePt t="18921" x="5732463" y="1509713"/>
          <p14:tracePt t="18938" x="5751513" y="1589088"/>
          <p14:tracePt t="18955" x="5776913" y="1687513"/>
          <p14:tracePt t="18971" x="5840413" y="1901825"/>
          <p14:tracePt t="18988" x="5894388" y="2108200"/>
          <p14:tracePt t="19005" x="5965825" y="2303463"/>
          <p14:tracePt t="19021" x="6037263" y="2500313"/>
          <p14:tracePt t="19038" x="6108700" y="2652713"/>
          <p14:tracePt t="19055" x="6188075" y="2768600"/>
          <p14:tracePt t="19071" x="6276975" y="2901950"/>
          <p14:tracePt t="19088" x="6340475" y="3036888"/>
          <p14:tracePt t="19104" x="6394450" y="3143250"/>
          <p14:tracePt t="19121" x="6456363" y="3224213"/>
          <p14:tracePt t="19138" x="6510338" y="3367088"/>
          <p14:tracePt t="19154" x="6554788" y="3482975"/>
          <p14:tracePt t="19171" x="6581775" y="3571875"/>
          <p14:tracePt t="19188" x="6599238" y="3643313"/>
          <p14:tracePt t="19205" x="6626225" y="3768725"/>
          <p14:tracePt t="19221" x="6661150" y="3894138"/>
          <p14:tracePt t="19238" x="6697663" y="4054475"/>
          <p14:tracePt t="19254" x="6715125" y="4232275"/>
          <p14:tracePt t="19271" x="6724650" y="4411663"/>
          <p14:tracePt t="19287" x="6732588" y="4643438"/>
          <p14:tracePt t="19305" x="6715125" y="4741863"/>
          <p14:tracePt t="19321" x="6715125" y="4776788"/>
          <p14:tracePt t="19375" x="6705600" y="4776788"/>
          <p14:tracePt t="19390" x="6705600" y="4768850"/>
          <p14:tracePt t="19405" x="6705600" y="4759325"/>
          <p14:tracePt t="19420" x="6705600" y="4751388"/>
          <p14:tracePt t="19436" x="6705600" y="4741863"/>
          <p14:tracePt t="19442" x="6705600" y="4732338"/>
          <p14:tracePt t="19458" x="6705600" y="4724400"/>
          <p14:tracePt t="19474" x="6705600" y="4714875"/>
          <p14:tracePt t="19491" x="6705600" y="4705350"/>
          <p14:tracePt t="19505" x="6705600" y="4687888"/>
          <p14:tracePt t="19521" x="6705600" y="4643438"/>
          <p14:tracePt t="19538" x="6705600" y="4608513"/>
          <p14:tracePt t="19555" x="6705600" y="4572000"/>
          <p14:tracePt t="19571" x="6705600" y="4537075"/>
          <p14:tracePt t="19588" x="6705600" y="4510088"/>
          <p14:tracePt t="19606" x="6705600" y="4438650"/>
          <p14:tracePt t="19621" x="6705600" y="4384675"/>
          <p14:tracePt t="19638" x="6697663" y="4322763"/>
          <p14:tracePt t="19655" x="6680200" y="4232275"/>
          <p14:tracePt t="19671" x="6680200" y="4187825"/>
          <p14:tracePt t="19688" x="6670675" y="4152900"/>
          <p14:tracePt t="19704" x="6670675" y="4116388"/>
          <p14:tracePt t="19721" x="6670675" y="4081463"/>
          <p14:tracePt t="19738" x="6661150" y="4027488"/>
          <p14:tracePt t="19754" x="6661150" y="3973513"/>
          <p14:tracePt t="19771" x="6661150" y="3929063"/>
          <p14:tracePt t="19788" x="6661150" y="3919538"/>
          <p14:tracePt t="19805" x="6661150" y="3902075"/>
          <p14:tracePt t="19838" x="6661150" y="3894138"/>
          <p14:tracePt t="19855" x="6661150" y="3884613"/>
          <p14:tracePt t="19884" x="6661150" y="3875088"/>
          <p14:tracePt t="19938" x="6680200" y="3867150"/>
          <p14:tracePt t="19946" x="6688138" y="3867150"/>
          <p14:tracePt t="19955" x="6688138" y="3857625"/>
          <p14:tracePt t="19971" x="6732588" y="3848100"/>
          <p14:tracePt t="19988" x="6796088" y="3822700"/>
          <p14:tracePt t="19992" x="6848475" y="3813175"/>
          <p14:tracePt t="20005" x="6919913" y="3803650"/>
          <p14:tracePt t="20021" x="7081838" y="3768725"/>
          <p14:tracePt t="20038" x="7375525" y="3732213"/>
          <p14:tracePt t="20055" x="7599363" y="3687763"/>
          <p14:tracePt t="20071" x="7796213" y="3670300"/>
          <p14:tracePt t="20088" x="7991475" y="3643313"/>
          <p14:tracePt t="20105" x="8161338" y="3643313"/>
          <p14:tracePt t="20121" x="8286750" y="3643313"/>
          <p14:tracePt t="20138" x="8412163" y="3643313"/>
          <p14:tracePt t="20155" x="8643938" y="3608388"/>
          <p14:tracePt t="20171" x="8831263" y="3554413"/>
          <p14:tracePt t="20188" x="9018588" y="3482975"/>
          <p14:tracePt t="20205" x="9117013" y="3429000"/>
          <p14:tracePt t="20221" x="9153525" y="3394075"/>
          <p14:tracePt t="20238" x="9153525" y="3384550"/>
          <p14:tracePt t="20255" x="9153525" y="3348038"/>
          <p14:tracePt t="20271" x="9153525" y="3313113"/>
          <p14:tracePt t="20288" x="9161463" y="3259138"/>
          <p14:tracePt t="20305" x="9161463" y="3205163"/>
          <p14:tracePt t="20321" x="9170988" y="3143250"/>
          <p14:tracePt t="20338" x="9170988" y="3062288"/>
          <p14:tracePt t="20356" x="9170988" y="2955925"/>
          <p14:tracePt t="20372" x="9170988" y="2928938"/>
          <p14:tracePt t="20388" x="9170988" y="2840038"/>
          <p14:tracePt t="20405" x="9170988" y="2803525"/>
          <p14:tracePt t="20421" x="9170988" y="2759075"/>
          <p14:tracePt t="20438" x="9170988" y="2724150"/>
          <p14:tracePt t="20455" x="9197975" y="2660650"/>
          <p14:tracePt t="20472" x="9232900" y="2598738"/>
          <p14:tracePt t="20488" x="9277350" y="2500313"/>
          <p14:tracePt t="20505" x="9323388" y="2393950"/>
          <p14:tracePt t="20521" x="9375775" y="2276475"/>
          <p14:tracePt t="20538" x="9402763" y="2224088"/>
          <p14:tracePt t="20555" x="9412288" y="2160588"/>
          <p14:tracePt t="20572" x="9412288" y="2143125"/>
          <p14:tracePt t="20588" x="9412288" y="2089150"/>
          <p14:tracePt t="20605" x="9412288" y="2044700"/>
          <p14:tracePt t="20622" x="9412288" y="1990725"/>
          <p14:tracePt t="20638" x="9412288" y="1928813"/>
          <p14:tracePt t="20655" x="9429750" y="1839913"/>
          <p14:tracePt t="20672" x="9447213" y="1751013"/>
          <p14:tracePt t="20688" x="9466263" y="1670050"/>
          <p14:tracePt t="20704" x="9483725" y="1633538"/>
          <p14:tracePt t="20721" x="9483725" y="1616075"/>
          <p14:tracePt t="20738" x="9483725" y="1608138"/>
          <p14:tracePt t="20755" x="9491663" y="1598613"/>
          <p14:tracePt t="20771" x="9491663" y="1589088"/>
          <p14:tracePt t="20788" x="9491663" y="1581150"/>
          <p14:tracePt t="20844" x="9491663" y="1571625"/>
          <p14:tracePt t="20883" x="9501188" y="1562100"/>
          <p14:tracePt t="20999" x="9510713" y="1562100"/>
          <p14:tracePt t="21007" x="9510713" y="1581150"/>
          <p14:tracePt t="21014" x="9510713" y="1598613"/>
          <p14:tracePt t="21024" x="9501188" y="1616075"/>
          <p14:tracePt t="21038" x="9491663" y="1633538"/>
          <p14:tracePt t="21055" x="9491663" y="1652588"/>
          <p14:tracePt t="21072" x="9491663" y="1670050"/>
          <p14:tracePt t="21088" x="9491663" y="1679575"/>
          <p14:tracePt t="21106" x="9491663" y="1697038"/>
          <p14:tracePt t="21122" x="9491663" y="1704975"/>
          <p14:tracePt t="21138" x="9491663" y="1731963"/>
          <p14:tracePt t="21155" x="9491663" y="1741488"/>
          <p14:tracePt t="21172" x="9491663" y="1751013"/>
          <p14:tracePt t="21188" x="9491663" y="1758950"/>
          <p14:tracePt t="21206" x="9491663" y="1776413"/>
          <p14:tracePt t="21238" x="9491663" y="1785938"/>
          <p14:tracePt t="21255" x="9491663" y="1803400"/>
          <p14:tracePt t="21272" x="9491663" y="1812925"/>
          <p14:tracePt t="21288" x="9491663" y="1822450"/>
          <p14:tracePt t="21322" x="9491663" y="1839913"/>
          <p14:tracePt t="21338" x="9491663" y="1847850"/>
          <p14:tracePt t="21400" x="9491663" y="1857375"/>
          <p14:tracePt t="21416" x="9491663" y="1866900"/>
          <p14:tracePt t="21425" x="9491663" y="1874838"/>
          <p14:tracePt t="21430" x="9501188" y="1874838"/>
          <p14:tracePt t="21439" x="9501188" y="1884363"/>
          <p14:tracePt t="21455" x="9510713" y="1893888"/>
          <p14:tracePt t="21472" x="9518650" y="1901825"/>
          <p14:tracePt t="21489" x="9537700" y="1928813"/>
          <p14:tracePt t="21505" x="9545638" y="1938338"/>
          <p14:tracePt t="21522" x="9545638" y="1955800"/>
          <p14:tracePt t="21538" x="9563100" y="1955800"/>
          <p14:tracePt t="21555" x="9572625" y="1973263"/>
          <p14:tracePt t="21572" x="9572625" y="1982788"/>
          <p14:tracePt t="21589" x="9582150" y="1990725"/>
          <p14:tracePt t="21605" x="9590088" y="2000250"/>
          <p14:tracePt t="21622" x="9599613" y="2017713"/>
          <p14:tracePt t="21638" x="9599613" y="2036763"/>
          <p14:tracePt t="21655" x="9617075" y="2071688"/>
          <p14:tracePt t="21672" x="9617075" y="2098675"/>
          <p14:tracePt t="21688" x="9626600" y="2108200"/>
          <p14:tracePt t="21705" x="9634538" y="2133600"/>
          <p14:tracePt t="21721" x="9634538" y="2143125"/>
          <p14:tracePt t="21738" x="9644063" y="2152650"/>
          <p14:tracePt t="21756" x="9644063" y="2160588"/>
          <p14:tracePt t="21848" x="9644063" y="2170113"/>
          <p14:tracePt t="21865" x="9644063" y="2179638"/>
          <p14:tracePt t="21880" x="9644063" y="2187575"/>
          <p14:tracePt t="21896" x="9644063" y="2197100"/>
          <p14:tracePt t="21910" x="9634538" y="2205038"/>
          <p14:tracePt t="21918" x="9634538" y="2214563"/>
          <p14:tracePt t="21926" x="9626600" y="2214563"/>
          <p14:tracePt t="21942" x="9626600" y="2224088"/>
          <p14:tracePt t="21965" x="9626600" y="2232025"/>
          <p14:tracePt t="21972" x="9617075" y="2232025"/>
          <p14:tracePt t="21988" x="9617075" y="2251075"/>
          <p14:tracePt t="22005" x="9609138" y="2259013"/>
          <p14:tracePt t="22039" x="9609138" y="2268538"/>
          <p14:tracePt t="22055" x="9609138" y="2276475"/>
          <p14:tracePt t="22072" x="9599613" y="2286000"/>
          <p14:tracePt t="22089" x="9599613" y="2295525"/>
          <p14:tracePt t="22841" x="9590088" y="2295525"/>
          <p14:tracePt t="22848" x="9590088" y="2303463"/>
          <p14:tracePt t="22855" x="9582150" y="2303463"/>
          <p14:tracePt t="22872" x="9572625" y="2322513"/>
          <p14:tracePt t="22888" x="9572625" y="2330450"/>
          <p14:tracePt t="22905" x="9563100" y="2339975"/>
          <p14:tracePt t="22922" x="9563100" y="2347913"/>
          <p14:tracePt t="22938" x="9563100" y="2357438"/>
          <p14:tracePt t="22972" x="9555163" y="2374900"/>
          <p14:tracePt t="22989" x="9555163" y="2384425"/>
          <p14:tracePt t="22993" x="9555163" y="2393950"/>
          <p14:tracePt t="23006" x="9545638" y="2393950"/>
          <p14:tracePt t="23022" x="9545638" y="2401888"/>
          <p14:tracePt t="23039" x="9545638" y="2411413"/>
          <p14:tracePt t="23056" x="9545638" y="2419350"/>
          <p14:tracePt t="23072" x="9537700" y="2438400"/>
          <p14:tracePt t="23089" x="9537700" y="2455863"/>
          <p14:tracePt t="23105" x="9528175" y="2473325"/>
          <p14:tracePt t="23122" x="9528175" y="2500313"/>
          <p14:tracePt t="23139" x="9528175" y="2517775"/>
          <p14:tracePt t="23156" x="9528175" y="2527300"/>
          <p14:tracePt t="23172" x="9518650" y="2544763"/>
          <p14:tracePt t="23189" x="9518650" y="2554288"/>
          <p14:tracePt t="23205" x="9518650" y="2562225"/>
          <p14:tracePt t="23222" x="9518650" y="2581275"/>
          <p14:tracePt t="23239" x="9518650" y="2608263"/>
          <p14:tracePt t="23255" x="9518650" y="2625725"/>
          <p14:tracePt t="23272" x="9518650" y="2652713"/>
          <p14:tracePt t="23289" x="9518650" y="2670175"/>
          <p14:tracePt t="23306" x="9518650" y="2679700"/>
          <p14:tracePt t="23322" x="9518650" y="2687638"/>
          <p14:tracePt t="23339" x="9518650" y="2705100"/>
          <p14:tracePt t="23356" x="9518650" y="2714625"/>
          <p14:tracePt t="23372" x="9528175" y="2732088"/>
          <p14:tracePt t="23389" x="9528175" y="2751138"/>
          <p14:tracePt t="23406" x="9537700" y="2768600"/>
          <p14:tracePt t="23422" x="9537700" y="2803525"/>
          <p14:tracePt t="23439" x="9537700" y="2830513"/>
          <p14:tracePt t="23456" x="9537700" y="2867025"/>
          <p14:tracePt t="23472" x="9537700" y="2894013"/>
          <p14:tracePt t="23489" x="9545638" y="2946400"/>
          <p14:tracePt t="23506" x="9545638" y="2965450"/>
          <p14:tracePt t="23522" x="9545638" y="2973388"/>
          <p14:tracePt t="23539" x="9545638" y="3000375"/>
          <p14:tracePt t="23555" x="9545638" y="3027363"/>
          <p14:tracePt t="23572" x="9545638" y="3071813"/>
          <p14:tracePt t="23589" x="9545638" y="3125788"/>
          <p14:tracePt t="23606" x="9545638" y="3133725"/>
          <p14:tracePt t="23622" x="9537700" y="3160713"/>
          <p14:tracePt t="23639" x="9537700" y="3170238"/>
          <p14:tracePt t="23655" x="9528175" y="3179763"/>
          <p14:tracePt t="23672" x="9528175" y="3187700"/>
          <p14:tracePt t="23689" x="9528175" y="3197225"/>
          <p14:tracePt t="23706" x="9518650" y="3214688"/>
          <p14:tracePt t="23884" x="9518650" y="3224213"/>
          <p14:tracePt t="23893" x="9518650" y="3241675"/>
          <p14:tracePt t="23900" x="9528175" y="3259138"/>
          <p14:tracePt t="23908" x="9528175" y="3276600"/>
          <p14:tracePt t="23922" x="9528175" y="3286125"/>
          <p14:tracePt t="24147" x="9528175" y="3295650"/>
          <p14:tracePt t="24195" x="9528175" y="3303588"/>
          <p14:tracePt t="24210" x="9518650" y="3313113"/>
          <p14:tracePt t="24216" x="9510713" y="3313113"/>
          <p14:tracePt t="24225" x="9491663" y="3330575"/>
          <p14:tracePt t="24239" x="9466263" y="3340100"/>
          <p14:tracePt t="24256" x="9412288" y="3348038"/>
          <p14:tracePt t="24272" x="9286875" y="3384550"/>
          <p14:tracePt t="24289" x="9197975" y="3394075"/>
          <p14:tracePt t="24306" x="9099550" y="3419475"/>
          <p14:tracePt t="24322" x="8947150" y="3482975"/>
          <p14:tracePt t="24339" x="8786813" y="3544888"/>
          <p14:tracePt t="24356" x="8634413" y="3616325"/>
          <p14:tracePt t="24372" x="8420100" y="3697288"/>
          <p14:tracePt t="24389" x="8269288" y="3759200"/>
          <p14:tracePt t="24406" x="8126413" y="3813175"/>
          <p14:tracePt t="24423" x="7983538" y="3867150"/>
          <p14:tracePt t="24439" x="7885113" y="3894138"/>
          <p14:tracePt t="24456" x="7813675" y="3894138"/>
          <p14:tracePt t="24472" x="7751763" y="3902075"/>
          <p14:tracePt t="24489" x="7715250" y="3902075"/>
          <p14:tracePt t="24506" x="7680325" y="3894138"/>
          <p14:tracePt t="24522" x="7653338" y="3884613"/>
          <p14:tracePt t="24539" x="7608888" y="3867150"/>
          <p14:tracePt t="24556" x="7572375" y="3857625"/>
          <p14:tracePt t="24572" x="7527925" y="3840163"/>
          <p14:tracePt t="24589" x="7491413" y="3822700"/>
          <p14:tracePt t="24606" x="7456488" y="3813175"/>
          <p14:tracePt t="24623" x="7419975" y="3803650"/>
          <p14:tracePt t="24639" x="7385050" y="3795713"/>
          <p14:tracePt t="24656" x="7358063" y="3786188"/>
          <p14:tracePt t="24672" x="7323138" y="3768725"/>
          <p14:tracePt t="24689" x="7286625" y="3759200"/>
          <p14:tracePt t="24705" x="7232650" y="3759200"/>
          <p14:tracePt t="24722" x="7134225" y="3768725"/>
          <p14:tracePt t="24739" x="7010400" y="3786188"/>
          <p14:tracePt t="24755" x="6911975" y="3803650"/>
          <p14:tracePt t="24772" x="6858000" y="3813175"/>
          <p14:tracePt t="24789" x="6804025" y="3813175"/>
          <p14:tracePt t="24806" x="6759575" y="3813175"/>
          <p14:tracePt t="24822" x="6732588" y="3813175"/>
          <p14:tracePt t="24839" x="6688138" y="3813175"/>
          <p14:tracePt t="24856" x="6634163" y="3822700"/>
          <p14:tracePt t="24872" x="6599238" y="3830638"/>
          <p14:tracePt t="24889" x="6562725" y="3830638"/>
          <p14:tracePt t="24906" x="6500813" y="3830638"/>
          <p14:tracePt t="24922" x="6446838" y="3840163"/>
          <p14:tracePt t="24939" x="6384925" y="3848100"/>
          <p14:tracePt t="24956" x="6330950" y="3867150"/>
          <p14:tracePt t="24972" x="6259513" y="3875088"/>
          <p14:tracePt t="24989" x="6215063" y="3875088"/>
          <p14:tracePt t="24992" x="6205538" y="3875088"/>
          <p14:tracePt t="25006" x="6197600" y="3875088"/>
          <p14:tracePt t="25206" x="6197600" y="3884613"/>
          <p14:tracePt t="25238" x="6205538" y="3884613"/>
          <p14:tracePt t="25246" x="6224588" y="3875088"/>
          <p14:tracePt t="25256" x="6232525" y="3867150"/>
          <p14:tracePt t="25273" x="6242050" y="3867150"/>
          <p14:tracePt t="25289" x="6251575" y="3857625"/>
          <p14:tracePt t="25379" x="6251575" y="3848100"/>
          <p14:tracePt t="25392" x="6259513" y="3848100"/>
          <p14:tracePt t="25401" x="6269038" y="3840163"/>
          <p14:tracePt t="25409" x="6276975" y="3840163"/>
          <p14:tracePt t="25423" x="6296025" y="3840163"/>
          <p14:tracePt t="25439" x="6348413" y="3840163"/>
          <p14:tracePt t="25456" x="6394450" y="3840163"/>
          <p14:tracePt t="25473" x="6429375" y="3830638"/>
          <p14:tracePt t="25489" x="6483350" y="3813175"/>
          <p14:tracePt t="25506" x="6572250" y="3795713"/>
          <p14:tracePt t="25523" x="6688138" y="3768725"/>
          <p14:tracePt t="25540" x="6786563" y="3759200"/>
          <p14:tracePt t="25556" x="6796088" y="3759200"/>
          <p14:tracePt t="25573" x="6804025" y="3759200"/>
          <p14:tracePt t="25589" x="6813550" y="3759200"/>
          <p14:tracePt t="25606" x="6823075" y="3759200"/>
          <p14:tracePt t="25623" x="6848475" y="3759200"/>
          <p14:tracePt t="25640" x="6911975" y="3741738"/>
          <p14:tracePt t="25656" x="6946900" y="3732213"/>
          <p14:tracePt t="25673" x="6983413" y="3732213"/>
          <p14:tracePt t="25689" x="7027863" y="3732213"/>
          <p14:tracePt t="25706" x="7081838" y="3732213"/>
          <p14:tracePt t="25722" x="7180263" y="3732213"/>
          <p14:tracePt t="25739" x="7277100" y="3714750"/>
          <p14:tracePt t="25756" x="7375525" y="3687763"/>
          <p14:tracePt t="25773" x="7419975" y="3679825"/>
          <p14:tracePt t="25789" x="7456488" y="3660775"/>
          <p14:tracePt t="25806" x="7500938" y="3652838"/>
          <p14:tracePt t="25823" x="7537450" y="3633788"/>
          <p14:tracePt t="25840" x="7572375" y="3633788"/>
          <p14:tracePt t="25856" x="7661275" y="3616325"/>
          <p14:tracePt t="25873" x="7732713" y="3598863"/>
          <p14:tracePt t="25889" x="7796213" y="3598863"/>
          <p14:tracePt t="25906" x="7848600" y="3598863"/>
          <p14:tracePt t="25923" x="7885113" y="3598863"/>
          <p14:tracePt t="26066" x="7875588" y="3589338"/>
          <p14:tracePt t="26075" x="7858125" y="3589338"/>
          <p14:tracePt t="26082" x="7831138" y="3589338"/>
          <p14:tracePt t="26089" x="7804150" y="3589338"/>
          <p14:tracePt t="26106" x="7751763" y="3589338"/>
          <p14:tracePt t="26123" x="7661275" y="3589338"/>
          <p14:tracePt t="26139" x="7554913" y="3589338"/>
          <p14:tracePt t="26156" x="7456488" y="3589338"/>
          <p14:tracePt t="26173" x="7367588" y="3589338"/>
          <p14:tracePt t="26190" x="7304088" y="3589338"/>
          <p14:tracePt t="26206" x="7232650" y="3581400"/>
          <p14:tracePt t="26223" x="7180263" y="3581400"/>
          <p14:tracePt t="26239" x="7126288" y="3581400"/>
          <p14:tracePt t="26256" x="7081838" y="3581400"/>
          <p14:tracePt t="26273" x="7018338" y="3581400"/>
          <p14:tracePt t="26290" x="7000875" y="3581400"/>
          <p14:tracePt t="26306" x="6946900" y="3581400"/>
          <p14:tracePt t="26323" x="6894513" y="3581400"/>
          <p14:tracePt t="26340" x="6840538" y="3589338"/>
          <p14:tracePt t="26356" x="6769100" y="3598863"/>
          <p14:tracePt t="26373" x="6680200" y="3608388"/>
          <p14:tracePt t="26390" x="6626225" y="3616325"/>
          <p14:tracePt t="26406" x="6545263" y="3616325"/>
          <p14:tracePt t="26423" x="6483350" y="3616325"/>
          <p14:tracePt t="26439" x="6429375" y="3608388"/>
          <p14:tracePt t="26456" x="6357938" y="3598863"/>
          <p14:tracePt t="26473" x="6276975" y="3598863"/>
          <p14:tracePt t="26490" x="6197600" y="3589338"/>
          <p14:tracePt t="26492" x="6170613" y="3589338"/>
          <p14:tracePt t="26506" x="6126163" y="3589338"/>
          <p14:tracePt t="26662" x="6134100" y="3571875"/>
          <p14:tracePt t="26671" x="6143625" y="3554413"/>
          <p14:tracePt t="26678" x="6153150" y="3536950"/>
          <p14:tracePt t="26689" x="6161088" y="3517900"/>
          <p14:tracePt t="26706" x="6205538" y="3473450"/>
          <p14:tracePt t="26722" x="6242050" y="3429000"/>
          <p14:tracePt t="26739" x="6303963" y="3348038"/>
          <p14:tracePt t="26756" x="6340475" y="3303588"/>
          <p14:tracePt t="26773" x="6348413" y="3276600"/>
          <p14:tracePt t="26789" x="6375400" y="3241675"/>
          <p14:tracePt t="26806" x="6384925" y="3224213"/>
          <p14:tracePt t="26823" x="6394450" y="3179763"/>
          <p14:tracePt t="26840" x="6394450" y="3143250"/>
          <p14:tracePt t="26856" x="6303963" y="3108325"/>
          <p14:tracePt t="26873" x="6153150" y="3071813"/>
          <p14:tracePt t="26889" x="6027738" y="3036888"/>
          <p14:tracePt t="26906" x="5991225" y="3009900"/>
          <p14:tracePt t="26923" x="5938838" y="2973388"/>
          <p14:tracePt t="26940" x="5894388" y="2938463"/>
          <p14:tracePt t="26956" x="5840413" y="2884488"/>
          <p14:tracePt t="26973" x="5795963" y="2840038"/>
          <p14:tracePt t="26990" x="5751513" y="2786063"/>
          <p14:tracePt t="26993" x="5732463" y="2768600"/>
          <p14:tracePt t="27006" x="5705475" y="2751138"/>
          <p14:tracePt t="27023" x="5688013" y="2705100"/>
          <p14:tracePt t="27040" x="5680075" y="2670175"/>
          <p14:tracePt t="27057" x="5653088" y="2589213"/>
          <p14:tracePt t="27073" x="5643563" y="2473325"/>
          <p14:tracePt t="27090" x="5634038" y="2330450"/>
          <p14:tracePt t="27106" x="5616575" y="2232025"/>
          <p14:tracePt t="27123" x="5616575" y="2179638"/>
          <p14:tracePt t="27140" x="5616575" y="2125663"/>
          <p14:tracePt t="27156" x="5653088" y="2027238"/>
          <p14:tracePt t="27173" x="5697538" y="1946275"/>
          <p14:tracePt t="27190" x="5768975" y="1847850"/>
          <p14:tracePt t="27206" x="5857875" y="1751013"/>
          <p14:tracePt t="27223" x="5946775" y="1670050"/>
          <p14:tracePt t="27240" x="6045200" y="1598613"/>
          <p14:tracePt t="27256" x="6188075" y="1527175"/>
          <p14:tracePt t="27273" x="6411913" y="1428750"/>
          <p14:tracePt t="27290" x="6527800" y="1384300"/>
          <p14:tracePt t="27306" x="6626225" y="1366838"/>
          <p14:tracePt t="27323" x="6688138" y="1366838"/>
          <p14:tracePt t="27340" x="6769100" y="1384300"/>
          <p14:tracePt t="27356" x="6875463" y="1438275"/>
          <p14:tracePt t="27373" x="7037388" y="1500188"/>
          <p14:tracePt t="27390" x="7188200" y="1527175"/>
          <p14:tracePt t="27406" x="7323138" y="1544638"/>
          <p14:tracePt t="27423" x="7491413" y="1562100"/>
          <p14:tracePt t="27440" x="7634288" y="1589088"/>
          <p14:tracePt t="27456" x="7732713" y="1652588"/>
          <p14:tracePt t="27473" x="7804150" y="1731963"/>
          <p14:tracePt t="27490" x="7813675" y="1758950"/>
          <p14:tracePt t="27493" x="7840663" y="1803400"/>
          <p14:tracePt t="27506" x="7894638" y="1874838"/>
          <p14:tracePt t="27523" x="7929563" y="1928813"/>
          <p14:tracePt t="27540" x="7939088" y="1965325"/>
          <p14:tracePt t="27556" x="7947025" y="2017713"/>
          <p14:tracePt t="27573" x="7947025" y="2108200"/>
          <p14:tracePt t="27590" x="7939088" y="2241550"/>
          <p14:tracePt t="27607" x="7902575" y="2347913"/>
          <p14:tracePt t="27623" x="7858125" y="2438400"/>
          <p14:tracePt t="27640" x="7804150" y="2544763"/>
          <p14:tracePt t="27656" x="7742238" y="2652713"/>
          <p14:tracePt t="27674" x="7661275" y="2813050"/>
          <p14:tracePt t="27690" x="7626350" y="2847975"/>
          <p14:tracePt t="27706" x="7518400" y="3017838"/>
          <p14:tracePt t="27723" x="7385050" y="3205163"/>
          <p14:tracePt t="27739" x="7259638" y="3348038"/>
          <p14:tracePt t="27757" x="7197725" y="3438525"/>
          <p14:tracePt t="27773" x="7126288" y="3500438"/>
          <p14:tracePt t="27790" x="7062788" y="3554413"/>
          <p14:tracePt t="27806" x="6991350" y="3616325"/>
          <p14:tracePt t="27823" x="6938963" y="3643313"/>
          <p14:tracePt t="27840" x="6858000" y="3679825"/>
          <p14:tracePt t="27856" x="6742113" y="3705225"/>
          <p14:tracePt t="27873" x="6643688" y="3732213"/>
          <p14:tracePt t="27890" x="6500813" y="3759200"/>
          <p14:tracePt t="27906" x="6357938" y="3786188"/>
          <p14:tracePt t="27923" x="6134100" y="3840163"/>
          <p14:tracePt t="27940" x="5991225" y="3875088"/>
          <p14:tracePt t="27957" x="5840413" y="3902075"/>
          <p14:tracePt t="27973" x="5670550" y="3919538"/>
          <p14:tracePt t="27990" x="5510213" y="3919538"/>
          <p14:tracePt t="27993" x="5411788" y="3919538"/>
          <p14:tracePt t="28007" x="5313363" y="3911600"/>
          <p14:tracePt t="28024" x="4991100" y="3884613"/>
          <p14:tracePt t="28040" x="4741863" y="3857625"/>
          <p14:tracePt t="28057" x="4491038" y="3857625"/>
          <p14:tracePt t="28073" x="4259263" y="3857625"/>
          <p14:tracePt t="28090" x="4133850" y="3840163"/>
          <p14:tracePt t="28107" x="4071938" y="3822700"/>
          <p14:tracePt t="28124" x="4044950" y="3803650"/>
          <p14:tracePt t="28140" x="4017963" y="3795713"/>
          <p14:tracePt t="28156" x="3990975" y="3776663"/>
          <p14:tracePt t="28173" x="3965575" y="3751263"/>
          <p14:tracePt t="28190" x="3946525" y="3714750"/>
          <p14:tracePt t="28207" x="3919538" y="3670300"/>
          <p14:tracePt t="28224" x="3902075" y="3625850"/>
          <p14:tracePt t="28240" x="3884613" y="3589338"/>
          <p14:tracePt t="28256" x="3884613" y="3571875"/>
          <p14:tracePt t="28273" x="3875088" y="3536950"/>
          <p14:tracePt t="28290" x="3875088" y="3500438"/>
          <p14:tracePt t="28307" x="3875088" y="3446463"/>
          <p14:tracePt t="28324" x="3875088" y="3348038"/>
          <p14:tracePt t="28340" x="3875088" y="3295650"/>
          <p14:tracePt t="28357" x="3884613" y="3251200"/>
          <p14:tracePt t="28373" x="3894138" y="3214688"/>
          <p14:tracePt t="28390" x="3894138" y="3170238"/>
          <p14:tracePt t="28407" x="3911600" y="3133725"/>
          <p14:tracePt t="28423" x="3919538" y="3098800"/>
          <p14:tracePt t="28440" x="3973513" y="3027363"/>
          <p14:tracePt t="28457" x="4017963" y="2965450"/>
          <p14:tracePt t="28473" x="4062413" y="2919413"/>
          <p14:tracePt t="28490" x="4081463" y="2894013"/>
          <p14:tracePt t="28507" x="4089400" y="2884488"/>
          <p14:tracePt t="28523" x="4098925" y="2867025"/>
          <p14:tracePt t="28540" x="4108450" y="2857500"/>
          <p14:tracePt t="28557" x="4116388" y="2847975"/>
          <p14:tracePt t="28712" x="4125913" y="2847975"/>
          <p14:tracePt t="28720" x="4133850" y="2847975"/>
          <p14:tracePt t="28734" x="4143375" y="2847975"/>
          <p14:tracePt t="28750" x="4152900" y="2847975"/>
          <p14:tracePt t="28759" x="4152900" y="2857500"/>
          <p14:tracePt t="28774" x="4170363" y="2857500"/>
          <p14:tracePt t="28790" x="4187825" y="2857500"/>
          <p14:tracePt t="28807" x="4205288" y="2867025"/>
          <p14:tracePt t="28824" x="4224338" y="2874963"/>
          <p14:tracePt t="28840" x="4232275" y="2874963"/>
          <p14:tracePt t="28857" x="4241800" y="2874963"/>
          <p14:tracePt t="28874" x="4251325" y="2874963"/>
          <p14:tracePt t="28890" x="4268788" y="2874963"/>
          <p14:tracePt t="29206" x="4276725" y="2874963"/>
          <p14:tracePt t="29214" x="4276725" y="2884488"/>
          <p14:tracePt t="29230" x="4276725" y="2894013"/>
          <p14:tracePt t="29255" x="4276725" y="2901950"/>
          <p14:tracePt t="29346" x="4286250" y="2901950"/>
          <p14:tracePt t="29354" x="4295775" y="2901950"/>
          <p14:tracePt t="29386" x="4303713" y="2911475"/>
          <p14:tracePt t="29446" x="4313238" y="2911475"/>
          <p14:tracePt t="29454" x="4313238" y="2919413"/>
          <p14:tracePt t="29462" x="4322763" y="2919413"/>
          <p14:tracePt t="29474" x="4330700" y="2919413"/>
          <p14:tracePt t="29490" x="4340225" y="2928938"/>
          <p14:tracePt t="29516" x="4348163" y="2928938"/>
          <p14:tracePt t="29532" x="4357688" y="2928938"/>
          <p14:tracePt t="29541" x="4367213" y="2928938"/>
          <p14:tracePt t="29557" x="4375150" y="2928938"/>
          <p14:tracePt t="29574" x="4394200" y="2928938"/>
          <p14:tracePt t="29590" x="4402138" y="2919413"/>
          <p14:tracePt t="29607" x="4419600" y="2911475"/>
          <p14:tracePt t="29624" x="4456113" y="2874963"/>
          <p14:tracePt t="29640" x="4545013" y="2795588"/>
          <p14:tracePt t="29657" x="4616450" y="2741613"/>
          <p14:tracePt t="29674" x="4705350" y="2670175"/>
          <p14:tracePt t="29690" x="4786313" y="2625725"/>
          <p14:tracePt t="29706" x="4867275" y="2554288"/>
          <p14:tracePt t="29723" x="4983163" y="2482850"/>
          <p14:tracePt t="29740" x="5126038" y="2374900"/>
          <p14:tracePt t="29757" x="5205413" y="2322513"/>
          <p14:tracePt t="29773" x="5232400" y="2295525"/>
          <p14:tracePt t="29790" x="5241925" y="2286000"/>
          <p14:tracePt t="29904" x="5259388" y="2295525"/>
          <p14:tracePt t="29913" x="5268913" y="2295525"/>
          <p14:tracePt t="29923" x="5276850" y="2303463"/>
          <p14:tracePt t="29940" x="5295900" y="2322513"/>
          <p14:tracePt t="29958" x="5340350" y="2347913"/>
          <p14:tracePt t="29974" x="5357813" y="2347913"/>
          <p14:tracePt t="29990" x="5411788" y="2366963"/>
          <p14:tracePt t="30007" x="5446713" y="2374900"/>
          <p14:tracePt t="30024" x="5491163" y="2393950"/>
          <p14:tracePt t="30040" x="5518150" y="2401888"/>
          <p14:tracePt t="30057" x="5581650" y="2419350"/>
          <p14:tracePt t="30074" x="5599113" y="2428875"/>
          <p14:tracePt t="30090" x="5653088" y="2438400"/>
          <p14:tracePt t="30124" x="5661025" y="2438400"/>
          <p14:tracePt t="30140" x="5670550" y="2438400"/>
          <p14:tracePt t="30261" x="5680075" y="2446338"/>
          <p14:tracePt t="30268" x="5697538" y="2446338"/>
          <p14:tracePt t="30276" x="5705475" y="2446338"/>
          <p14:tracePt t="30290" x="5741988" y="2446338"/>
          <p14:tracePt t="30307" x="5776913" y="2446338"/>
          <p14:tracePt t="30324" x="5822950" y="2446338"/>
          <p14:tracePt t="30340" x="5848350" y="2446338"/>
          <p14:tracePt t="30357" x="5867400" y="2446338"/>
          <p14:tracePt t="30390" x="5875338" y="2446338"/>
          <p14:tracePt t="30414" x="5884863" y="2446338"/>
          <p14:tracePt t="30616" x="5884863" y="2438400"/>
          <p14:tracePt t="30630" x="5894388" y="2438400"/>
          <p14:tracePt t="30638" x="5894388" y="2428875"/>
          <p14:tracePt t="30902" x="5894388" y="2438400"/>
          <p14:tracePt t="30918" x="5894388" y="2446338"/>
          <p14:tracePt t="30940" x="5894388" y="2455863"/>
          <p14:tracePt t="30949" x="5894388" y="2465388"/>
          <p14:tracePt t="30965" x="5894388" y="2473325"/>
          <p14:tracePt t="31002" x="5894388" y="2482850"/>
          <p14:tracePt t="31096" x="5884863" y="2473325"/>
          <p14:tracePt t="31111" x="5884863" y="2465388"/>
          <p14:tracePt t="31118" x="5884863" y="2455863"/>
          <p14:tracePt t="31143" x="5884863" y="2446338"/>
          <p14:tracePt t="31165" x="5875338" y="2438400"/>
          <p14:tracePt t="31181" x="5875338" y="2428875"/>
          <p14:tracePt t="31188" x="5875338" y="2419350"/>
          <p14:tracePt t="31204" x="5875338" y="2411413"/>
          <p14:tracePt t="31218" x="5875338" y="2401888"/>
          <p14:tracePt t="31234" x="5875338" y="2393950"/>
          <p14:tracePt t="31243" x="5875338" y="2384425"/>
          <p14:tracePt t="31260" x="5884863" y="2374900"/>
          <p14:tracePt t="31274" x="5894388" y="2366963"/>
          <p14:tracePt t="31291" x="5911850" y="2347913"/>
          <p14:tracePt t="31307" x="5929313" y="2339975"/>
          <p14:tracePt t="31324" x="5956300" y="2322513"/>
          <p14:tracePt t="31341" x="5965825" y="2312988"/>
          <p14:tracePt t="31358" x="5973763" y="2312988"/>
          <p14:tracePt t="31374" x="5983288" y="2303463"/>
          <p14:tracePt t="31391" x="5991225" y="2303463"/>
          <p14:tracePt t="31407" x="6010275" y="2312988"/>
          <p14:tracePt t="31424" x="6045200" y="2322513"/>
          <p14:tracePt t="31441" x="6089650" y="2339975"/>
          <p14:tracePt t="31458" x="6134100" y="2347913"/>
          <p14:tracePt t="31474" x="6232525" y="2374900"/>
          <p14:tracePt t="31491" x="6330950" y="2384425"/>
          <p14:tracePt t="31507" x="6438900" y="2393950"/>
          <p14:tracePt t="31524" x="6545263" y="2401888"/>
          <p14:tracePt t="31540" x="6643688" y="2393950"/>
          <p14:tracePt t="31557" x="6732588" y="2384425"/>
          <p14:tracePt t="31573" x="6813550" y="2357438"/>
          <p14:tracePt t="31590" x="6858000" y="2347913"/>
          <p14:tracePt t="31607" x="6884988" y="2339975"/>
          <p14:tracePt t="31624" x="6911975" y="2322513"/>
          <p14:tracePt t="31641" x="6919913" y="2322513"/>
          <p14:tracePt t="31657" x="6946900" y="2312988"/>
          <p14:tracePt t="31674" x="6983413" y="2303463"/>
          <p14:tracePt t="31691" x="7037388" y="2286000"/>
          <p14:tracePt t="31707" x="7062788" y="2276475"/>
          <p14:tracePt t="31724" x="7099300" y="2259013"/>
          <p14:tracePt t="31740" x="7134225" y="2251075"/>
          <p14:tracePt t="31757" x="7143750" y="2241550"/>
          <p14:tracePt t="31774" x="7161213" y="2232025"/>
          <p14:tracePt t="31791" x="7170738" y="2224088"/>
          <p14:tracePt t="31807" x="7170738" y="2214563"/>
          <p14:tracePt t="31824" x="7170738" y="2205038"/>
          <p14:tracePt t="31840" x="7170738" y="2197100"/>
          <p14:tracePt t="31857" x="7170738" y="2187575"/>
          <p14:tracePt t="31873" x="7170738" y="2179638"/>
          <p14:tracePt t="31907" x="7170738" y="2170113"/>
          <p14:tracePt t="31929" x="7170738" y="2160588"/>
          <p14:tracePt t="31940" x="7180263" y="2152650"/>
          <p14:tracePt t="31957" x="7188200" y="2143125"/>
          <p14:tracePt t="31974" x="7205663" y="2108200"/>
          <p14:tracePt t="31991" x="7224713" y="2071688"/>
          <p14:tracePt t="31994" x="7224713" y="2062163"/>
          <p14:tracePt t="32008" x="7232650" y="2054225"/>
          <p14:tracePt t="32024" x="7251700" y="2027238"/>
          <p14:tracePt t="32040" x="7251700" y="2009775"/>
          <p14:tracePt t="32147" x="7251700" y="2000250"/>
          <p14:tracePt t="32302" x="7251700" y="1990725"/>
          <p14:tracePt t="32310" x="7251700" y="1982788"/>
          <p14:tracePt t="32318" x="7251700" y="1973263"/>
          <p14:tracePt t="32332" x="7251700" y="1965325"/>
          <p14:tracePt t="32341" x="7251700" y="1955800"/>
          <p14:tracePt t="32358" x="7242175" y="1946275"/>
          <p14:tracePt t="32374" x="7224713" y="1938338"/>
          <p14:tracePt t="32391" x="7215188" y="1928813"/>
          <p14:tracePt t="32408" x="7205663" y="1919288"/>
          <p14:tracePt t="32456" x="7197725" y="1919288"/>
          <p14:tracePt t="32472" x="7188200" y="1919288"/>
          <p14:tracePt t="32480" x="7170738" y="1946275"/>
          <p14:tracePt t="32490" x="7153275" y="1973263"/>
          <p14:tracePt t="32507" x="7099300" y="2036763"/>
          <p14:tracePt t="32524" x="7045325" y="2116138"/>
          <p14:tracePt t="32541" x="7000875" y="2179638"/>
          <p14:tracePt t="32557" x="6973888" y="2224088"/>
          <p14:tracePt t="32574" x="6973888" y="2286000"/>
          <p14:tracePt t="32590" x="6973888" y="2312988"/>
          <p14:tracePt t="32607" x="6991350" y="2357438"/>
          <p14:tracePt t="32624" x="7027863" y="2393950"/>
          <p14:tracePt t="32641" x="7054850" y="2438400"/>
          <p14:tracePt t="32658" x="7081838" y="2473325"/>
          <p14:tracePt t="32674" x="7126288" y="2554288"/>
          <p14:tracePt t="32691" x="7134225" y="2598738"/>
          <p14:tracePt t="32707" x="7153275" y="2652713"/>
          <p14:tracePt t="32724" x="7161213" y="2705100"/>
          <p14:tracePt t="32741" x="7197725" y="2768600"/>
          <p14:tracePt t="32758" x="7224713" y="2822575"/>
          <p14:tracePt t="32774" x="7269163" y="2919413"/>
          <p14:tracePt t="32791" x="7296150" y="2982913"/>
          <p14:tracePt t="32808" x="7331075" y="3017838"/>
          <p14:tracePt t="32824" x="7367588" y="3027363"/>
          <p14:tracePt t="32841" x="7375525" y="3036888"/>
          <p14:tracePt t="32890" x="7385050" y="3044825"/>
          <p14:tracePt t="32906" x="7394575" y="3054350"/>
          <p14:tracePt t="32914" x="7402513" y="3062288"/>
          <p14:tracePt t="32924" x="7402513" y="3081338"/>
          <p14:tracePt t="32941" x="7412038" y="3089275"/>
          <p14:tracePt t="32957" x="7429500" y="3108325"/>
          <p14:tracePt t="32974" x="7446963" y="3143250"/>
          <p14:tracePt t="32990" x="7483475" y="3160713"/>
          <p14:tracePt t="33007" x="7518400" y="3170238"/>
          <p14:tracePt t="33024" x="7581900" y="3187700"/>
          <p14:tracePt t="33040" x="7626350" y="3205163"/>
          <p14:tracePt t="33057" x="7670800" y="3214688"/>
          <p14:tracePt t="33074" x="7715250" y="3224213"/>
          <p14:tracePt t="33090" x="7769225" y="3224213"/>
          <p14:tracePt t="33107" x="7840663" y="3232150"/>
          <p14:tracePt t="33124" x="7885113" y="3251200"/>
          <p14:tracePt t="33141" x="7920038" y="3259138"/>
          <p14:tracePt t="33158" x="7947025" y="3276600"/>
          <p14:tracePt t="33174" x="7974013" y="3286125"/>
          <p14:tracePt t="33191" x="7991475" y="3303588"/>
          <p14:tracePt t="33208" x="8018463" y="3313113"/>
          <p14:tracePt t="33224" x="8054975" y="3322638"/>
          <p14:tracePt t="33241" x="8081963" y="3340100"/>
          <p14:tracePt t="33258" x="8126413" y="3348038"/>
          <p14:tracePt t="33275" x="8180388" y="3384550"/>
          <p14:tracePt t="33291" x="8224838" y="3411538"/>
          <p14:tracePt t="33308" x="8242300" y="3419475"/>
          <p14:tracePt t="33324" x="8323263" y="3446463"/>
          <p14:tracePt t="33341" x="8385175" y="3465513"/>
          <p14:tracePt t="33358" x="8412163" y="3473450"/>
          <p14:tracePt t="33375" x="8420100" y="3482975"/>
          <p14:tracePt t="33391" x="8429625" y="3490913"/>
          <p14:tracePt t="33408" x="8429625" y="3500438"/>
          <p14:tracePt t="33424" x="8429625" y="3517900"/>
          <p14:tracePt t="33441" x="8429625" y="3544888"/>
          <p14:tracePt t="33458" x="8439150" y="3581400"/>
          <p14:tracePt t="33475" x="8447088" y="3616325"/>
          <p14:tracePt t="33491" x="8456613" y="3652838"/>
          <p14:tracePt t="33494" x="8466138" y="3670300"/>
          <p14:tracePt t="33508" x="8483600" y="3714750"/>
          <p14:tracePt t="33524" x="8501063" y="3732213"/>
          <p14:tracePt t="33541" x="8518525" y="3759200"/>
          <p14:tracePt t="33557" x="8528050" y="3768725"/>
          <p14:tracePt t="33574" x="8537575" y="3768725"/>
          <p14:tracePt t="33590" x="8545513" y="3768725"/>
          <p14:tracePt t="33639" x="8537575" y="3776663"/>
          <p14:tracePt t="33655" x="8528050" y="3776663"/>
          <p14:tracePt t="33671" x="8518525" y="3776663"/>
          <p14:tracePt t="33679" x="8518525" y="3759200"/>
          <p14:tracePt t="33691" x="8510588" y="3741738"/>
          <p14:tracePt t="33707" x="8491538" y="3705225"/>
          <p14:tracePt t="33724" x="8483600" y="3670300"/>
          <p14:tracePt t="33741" x="8456613" y="3652838"/>
          <p14:tracePt t="33758" x="8447088" y="3643313"/>
          <p14:tracePt t="33775" x="8447088" y="3633788"/>
          <p14:tracePt t="33791" x="8447088" y="3625850"/>
          <p14:tracePt t="33808" x="8439150" y="3616325"/>
          <p14:tracePt t="33825" x="8439150" y="3598863"/>
          <p14:tracePt t="33858" x="8456613" y="3589338"/>
          <p14:tracePt t="33875" x="8510588" y="3571875"/>
          <p14:tracePt t="33891" x="8545513" y="3554413"/>
          <p14:tracePt t="33908" x="8589963" y="3544888"/>
          <p14:tracePt t="33925" x="8609013" y="3527425"/>
          <p14:tracePt t="33942" x="8616950" y="3517900"/>
          <p14:tracePt t="33989" x="8609013" y="3517900"/>
          <p14:tracePt t="33997" x="8609013" y="3527425"/>
          <p14:tracePt t="34008" x="8589963" y="3536950"/>
          <p14:tracePt t="34025" x="8572500" y="3554413"/>
          <p14:tracePt t="34042" x="8518525" y="3571875"/>
          <p14:tracePt t="34058" x="8501063" y="3581400"/>
          <p14:tracePt t="34075" x="8439150" y="3581400"/>
          <p14:tracePt t="34091" x="8420100" y="3581400"/>
          <p14:tracePt t="34108" x="8402638" y="3581400"/>
          <p14:tracePt t="34125" x="8375650" y="3581400"/>
          <p14:tracePt t="34141" x="8340725" y="3562350"/>
          <p14:tracePt t="34158" x="8277225" y="3562350"/>
          <p14:tracePt t="34175" x="8224838" y="3554413"/>
          <p14:tracePt t="34191" x="8170863" y="3554413"/>
          <p14:tracePt t="34208" x="8116888" y="3544888"/>
          <p14:tracePt t="34225" x="8062913" y="3544888"/>
          <p14:tracePt t="34241" x="8027988" y="3536950"/>
          <p14:tracePt t="34258" x="7991475" y="3527425"/>
          <p14:tracePt t="34275" x="7966075" y="3509963"/>
          <p14:tracePt t="34291" x="7956550" y="3500438"/>
          <p14:tracePt t="34307" x="7947025" y="3490913"/>
          <p14:tracePt t="34324" x="7939088" y="3482975"/>
          <p14:tracePt t="34341" x="7929563" y="3482975"/>
          <p14:tracePt t="34357" x="7912100" y="3473450"/>
          <p14:tracePt t="34374" x="7894638" y="3465513"/>
          <p14:tracePt t="34391" x="7858125" y="3465513"/>
          <p14:tracePt t="34407" x="7831138" y="3465513"/>
          <p14:tracePt t="34424" x="7777163" y="3482975"/>
          <p14:tracePt t="34441" x="7742238" y="3490913"/>
          <p14:tracePt t="34458" x="7688263" y="3509963"/>
          <p14:tracePt t="34475" x="7581900" y="3536950"/>
          <p14:tracePt t="34492" x="7554913" y="3554413"/>
          <p14:tracePt t="34508" x="7473950" y="3571875"/>
          <p14:tracePt t="34525" x="7439025" y="3589338"/>
          <p14:tracePt t="34541" x="7402513" y="3589338"/>
          <p14:tracePt t="34558" x="7375525" y="3608388"/>
          <p14:tracePt t="34576" x="7313613" y="3616325"/>
          <p14:tracePt t="34592" x="7277100" y="3625850"/>
          <p14:tracePt t="34608" x="7242175" y="3633788"/>
          <p14:tracePt t="34625" x="7205663" y="3633788"/>
          <p14:tracePt t="34641" x="7188200" y="3633788"/>
          <p14:tracePt t="34658" x="7180263" y="3633788"/>
          <p14:tracePt t="34675" x="7170738" y="3633788"/>
          <p14:tracePt t="34692" x="7161213" y="3633788"/>
          <p14:tracePt t="34708" x="7134225" y="3625850"/>
          <p14:tracePt t="34724" x="7108825" y="3625850"/>
          <p14:tracePt t="34741" x="7081838" y="3616325"/>
          <p14:tracePt t="34758" x="7062788" y="3616325"/>
          <p14:tracePt t="34775" x="7037388" y="3616325"/>
          <p14:tracePt t="34792" x="7027863" y="3616325"/>
          <p14:tracePt t="34808" x="6991350" y="3616325"/>
          <p14:tracePt t="34825" x="6956425" y="3616325"/>
          <p14:tracePt t="34841" x="6919913" y="3625850"/>
          <p14:tracePt t="34858" x="6875463" y="3633788"/>
          <p14:tracePt t="34875" x="6823075" y="3643313"/>
          <p14:tracePt t="34891" x="6769100" y="3652838"/>
          <p14:tracePt t="34908" x="6732588" y="3652838"/>
          <p14:tracePt t="34925" x="6680200" y="3633788"/>
          <p14:tracePt t="34941" x="6643688" y="3633788"/>
          <p14:tracePt t="34958" x="6616700" y="3625850"/>
          <p14:tracePt t="34976" x="6572250" y="3616325"/>
          <p14:tracePt t="34980" x="6554788" y="3616325"/>
          <p14:tracePt t="34992" x="6537325" y="3608388"/>
          <p14:tracePt t="35008" x="6500813" y="3608388"/>
          <p14:tracePt t="35026" x="6465888" y="3608388"/>
          <p14:tracePt t="35041" x="6446838" y="3598863"/>
          <p14:tracePt t="35058" x="6438900" y="3598863"/>
          <p14:tracePt t="35075" x="6429375" y="3598863"/>
          <p14:tracePt t="35091" x="6419850" y="3598863"/>
          <p14:tracePt t="35108" x="6402388" y="3598863"/>
          <p14:tracePt t="35125" x="6394450" y="3598863"/>
          <p14:tracePt t="35141" x="6375400" y="3589338"/>
          <p14:tracePt t="35158" x="6348413" y="3581400"/>
          <p14:tracePt t="35174" x="6313488" y="3581400"/>
          <p14:tracePt t="35191" x="6269038" y="3571875"/>
          <p14:tracePt t="35207" x="6215063" y="3571875"/>
          <p14:tracePt t="35224" x="6170613" y="3571875"/>
          <p14:tracePt t="35241" x="6126163" y="3571875"/>
          <p14:tracePt t="35257" x="6099175" y="3571875"/>
          <p14:tracePt t="35274" x="6081713" y="3571875"/>
          <p14:tracePt t="35291" x="6072188" y="3571875"/>
          <p14:tracePt t="35308" x="6054725" y="3571875"/>
          <p14:tracePt t="35325" x="6027738" y="3571875"/>
          <p14:tracePt t="35342" x="6018213" y="3571875"/>
          <p14:tracePt t="35358" x="6000750" y="3571875"/>
          <p14:tracePt t="35375" x="5965825" y="3581400"/>
          <p14:tracePt t="35392" x="5919788" y="3589338"/>
          <p14:tracePt t="35408" x="5884863" y="3589338"/>
          <p14:tracePt t="35425" x="5848350" y="3589338"/>
          <p14:tracePt t="35442" x="5795963" y="3608388"/>
          <p14:tracePt t="35458" x="5715000" y="3616325"/>
          <p14:tracePt t="35475" x="5680075" y="3625850"/>
          <p14:tracePt t="35492" x="5670550" y="3625850"/>
          <p14:tracePt t="35508" x="5661025" y="3633788"/>
          <p14:tracePt t="35525" x="5643563" y="3633788"/>
          <p14:tracePt t="35542" x="5634038" y="3633788"/>
          <p14:tracePt t="35558" x="5626100" y="3633788"/>
          <p14:tracePt t="35575" x="5616575" y="3633788"/>
          <p14:tracePt t="35592" x="5599113" y="3643313"/>
          <p14:tracePt t="35608" x="5589588" y="3643313"/>
          <p14:tracePt t="35625" x="5572125" y="3643313"/>
          <p14:tracePt t="35642" x="5562600" y="3643313"/>
          <p14:tracePt t="35658" x="5537200" y="3643313"/>
          <p14:tracePt t="35676" x="5473700" y="3643313"/>
          <p14:tracePt t="35692" x="5438775" y="3643313"/>
          <p14:tracePt t="35708" x="5394325" y="3643313"/>
          <p14:tracePt t="35724" x="5367338" y="3643313"/>
          <p14:tracePt t="35741" x="5340350" y="3643313"/>
          <p14:tracePt t="35758" x="5313363" y="3643313"/>
          <p14:tracePt t="35775" x="5276850" y="3643313"/>
          <p14:tracePt t="35792" x="5259388" y="3643313"/>
          <p14:tracePt t="35808" x="5232400" y="3633788"/>
          <p14:tracePt t="35825" x="5214938" y="3625850"/>
          <p14:tracePt t="35842" x="5180013" y="3625850"/>
          <p14:tracePt t="35858" x="5143500" y="3625850"/>
          <p14:tracePt t="35876" x="5108575" y="3625850"/>
          <p14:tracePt t="35892" x="5081588" y="3625850"/>
          <p14:tracePt t="35908" x="5062538" y="3625850"/>
          <p14:tracePt t="35925" x="5054600" y="3625850"/>
          <p14:tracePt t="35942" x="5045075" y="3625850"/>
          <p14:tracePt t="35958" x="5037138" y="3625850"/>
          <p14:tracePt t="35976" x="5027613" y="3625850"/>
          <p14:tracePt t="35979" x="5018088" y="3616325"/>
          <p14:tracePt t="35992" x="5010150" y="3616325"/>
          <p14:tracePt t="36008" x="5000625" y="3598863"/>
          <p14:tracePt t="36025" x="4991100" y="3598863"/>
          <p14:tracePt t="36042" x="4973638" y="3589338"/>
          <p14:tracePt t="36058" x="4965700" y="3589338"/>
          <p14:tracePt t="36075" x="4956175" y="3589338"/>
          <p14:tracePt t="36108" x="4946650" y="3589338"/>
          <p14:tracePt t="36125" x="4938713" y="3589338"/>
          <p14:tracePt t="36162" x="4929188" y="3589338"/>
          <p14:tracePt t="36178" x="4919663" y="3589338"/>
          <p14:tracePt t="36263" x="4911725" y="3589338"/>
          <p14:tracePt t="36277" x="4902200" y="3589338"/>
          <p14:tracePt t="36285" x="4894263" y="3589338"/>
          <p14:tracePt t="36301" x="4884738" y="3598863"/>
          <p14:tracePt t="36310" x="4875213" y="3598863"/>
          <p14:tracePt t="36325" x="4867275" y="3608388"/>
          <p14:tracePt t="36342" x="4840288" y="3608388"/>
          <p14:tracePt t="36358" x="4813300" y="3616325"/>
          <p14:tracePt t="36375" x="4759325" y="3616325"/>
          <p14:tracePt t="36391" x="4724400" y="3616325"/>
          <p14:tracePt t="36408" x="4705350" y="3616325"/>
          <p14:tracePt t="36424" x="4687888" y="3616325"/>
          <p14:tracePt t="36441" x="4670425" y="3616325"/>
          <p14:tracePt t="36458" x="4660900" y="3616325"/>
          <p14:tracePt t="36474" x="4652963" y="3616325"/>
          <p14:tracePt t="36491" x="4643438" y="3616325"/>
          <p14:tracePt t="36508" x="4625975" y="3616325"/>
          <p14:tracePt t="36525" x="4616450" y="3616325"/>
          <p14:tracePt t="36541" x="4608513" y="3616325"/>
          <p14:tracePt t="36558" x="4589463" y="3616325"/>
          <p14:tracePt t="36592" x="4581525" y="3616325"/>
          <p14:tracePt t="36612" x="4572000" y="3616325"/>
          <p14:tracePt t="36627" x="4562475" y="3616325"/>
          <p14:tracePt t="36642" x="4545013" y="3616325"/>
          <p14:tracePt t="36659" x="4518025" y="3616325"/>
          <p14:tracePt t="36676" x="4473575" y="3616325"/>
          <p14:tracePt t="36692" x="4419600" y="3616325"/>
          <p14:tracePt t="36708" x="4384675" y="3616325"/>
          <p14:tracePt t="36725" x="4340225" y="3608388"/>
          <p14:tracePt t="36741" x="4313238" y="3608388"/>
          <p14:tracePt t="36758" x="4303713" y="3608388"/>
          <p14:tracePt t="36775" x="4295775" y="3608388"/>
          <p14:tracePt t="36791" x="4286250" y="3608388"/>
          <p14:tracePt t="36808" x="4259263" y="3608388"/>
          <p14:tracePt t="36825" x="4241800" y="3608388"/>
          <p14:tracePt t="36842" x="4224338" y="3616325"/>
          <p14:tracePt t="36859" x="4160838" y="3633788"/>
          <p14:tracePt t="36875" x="4125913" y="3643313"/>
          <p14:tracePt t="36892" x="4081463" y="3652838"/>
          <p14:tracePt t="36909" x="4037013" y="3670300"/>
          <p14:tracePt t="36926" x="4000500" y="3670300"/>
          <p14:tracePt t="36942" x="3983038" y="3679825"/>
          <p14:tracePt t="36959" x="3956050" y="3687763"/>
          <p14:tracePt t="36975" x="3946525" y="3687763"/>
          <p14:tracePt t="36992" x="3938588" y="3687763"/>
          <p14:tracePt t="37009" x="3929063" y="3687763"/>
          <p14:tracePt t="37025" x="3919538" y="3687763"/>
          <p14:tracePt t="37042" x="3884613" y="3687763"/>
          <p14:tracePt t="37058" x="3848100" y="3687763"/>
          <p14:tracePt t="37076" x="3803650" y="3687763"/>
          <p14:tracePt t="37092" x="3751263" y="3697288"/>
          <p14:tracePt t="37108" x="3724275" y="3697288"/>
          <p14:tracePt t="37125" x="3697288" y="3697288"/>
          <p14:tracePt t="37142" x="3687763" y="3705225"/>
          <p14:tracePt t="37158" x="3679825" y="3705225"/>
          <p14:tracePt t="37175" x="3670300" y="3705225"/>
          <p14:tracePt t="37268" x="3660775" y="3705225"/>
          <p14:tracePt t="37284" x="3652838" y="3705225"/>
          <p14:tracePt t="37346" x="3643313" y="3705225"/>
          <p14:tracePt t="37355" x="3633788" y="3705225"/>
          <p14:tracePt t="37362" x="3625850" y="3705225"/>
          <p14:tracePt t="37379" x="3616325" y="3705225"/>
          <p14:tracePt t="37393" x="3608388" y="3705225"/>
          <p14:tracePt t="37409" x="3608388" y="3697288"/>
          <p14:tracePt t="37425" x="3598863" y="3697288"/>
          <p14:tracePt t="37443" x="3589338" y="3687763"/>
          <p14:tracePt t="37459" x="3562350" y="3687763"/>
          <p14:tracePt t="37476" x="3544888" y="3687763"/>
          <p14:tracePt t="37492" x="3509963" y="3687763"/>
          <p14:tracePt t="37496" x="3490913" y="3687763"/>
          <p14:tracePt t="37509" x="3465513" y="3687763"/>
          <p14:tracePt t="37525" x="3429000" y="3687763"/>
          <p14:tracePt t="37542" x="3419475" y="3687763"/>
          <p14:tracePt t="37559" x="3394075" y="3687763"/>
          <p14:tracePt t="37576" x="3375025" y="3687763"/>
          <p14:tracePt t="37592" x="3357563" y="3687763"/>
          <p14:tracePt t="37609" x="3322638" y="3687763"/>
          <p14:tracePt t="37625" x="3286125" y="3687763"/>
          <p14:tracePt t="37642" x="3276600" y="3687763"/>
          <p14:tracePt t="37659" x="3268663" y="3687763"/>
          <p14:tracePt t="37676" x="3259138" y="3687763"/>
          <p14:tracePt t="37734" x="3251200" y="3687763"/>
          <p14:tracePt t="37818" x="3241675" y="3687763"/>
          <p14:tracePt t="37834" x="3224213" y="3687763"/>
          <p14:tracePt t="37850" x="3214688" y="3687763"/>
          <p14:tracePt t="37856" x="3205163" y="3687763"/>
          <p14:tracePt t="37882" x="3197225" y="3687763"/>
          <p14:tracePt t="37896" x="3187700" y="3687763"/>
          <p14:tracePt t="37905" x="3170238" y="3687763"/>
          <p14:tracePt t="37912" x="3160713" y="3679825"/>
          <p14:tracePt t="37926" x="3152775" y="3679825"/>
          <p14:tracePt t="37942" x="3143250" y="3670300"/>
          <p14:tracePt t="37959" x="3133725" y="3670300"/>
          <p14:tracePt t="37992" x="3125788" y="3660775"/>
          <p14:tracePt t="38009" x="3116263" y="3660775"/>
          <p14:tracePt t="38025" x="3108325" y="3652838"/>
          <p14:tracePt t="38042" x="3081338" y="3643313"/>
          <p14:tracePt t="38059" x="3054350" y="3633788"/>
          <p14:tracePt t="38075" x="3017838" y="3625850"/>
          <p14:tracePt t="38092" x="2982913" y="3625850"/>
          <p14:tracePt t="38109" x="2946400" y="3616325"/>
          <p14:tracePt t="38126" x="2911475" y="3608388"/>
          <p14:tracePt t="38142" x="2894013" y="3589338"/>
          <p14:tracePt t="38159" x="2874963" y="3589338"/>
          <p14:tracePt t="38176" x="2867025" y="3581400"/>
          <p14:tracePt t="38192" x="2857500" y="3581400"/>
          <p14:tracePt t="38209" x="2847975" y="3571875"/>
          <p14:tracePt t="38225" x="2840038" y="3571875"/>
          <p14:tracePt t="38242" x="2830513" y="3571875"/>
          <p14:tracePt t="38259" x="2822575" y="3571875"/>
          <p14:tracePt t="38275" x="2803525" y="3571875"/>
          <p14:tracePt t="38309" x="2795588" y="3571875"/>
          <p14:tracePt t="38325" x="2786063" y="3571875"/>
          <p14:tracePt t="38342" x="2768600" y="3571875"/>
          <p14:tracePt t="38359" x="2759075" y="3571875"/>
          <p14:tracePt t="38376" x="2751138" y="3571875"/>
          <p14:tracePt t="38392" x="2732088" y="3571875"/>
          <p14:tracePt t="38426" x="2724150" y="3571875"/>
          <p14:tracePt t="38442" x="2714625" y="3571875"/>
          <p14:tracePt t="38459" x="2697163" y="3571875"/>
          <p14:tracePt t="38476" x="2660650" y="3571875"/>
          <p14:tracePt t="38492" x="2625725" y="3571875"/>
          <p14:tracePt t="38509" x="2598738" y="3571875"/>
          <p14:tracePt t="38526" x="2581275" y="3571875"/>
          <p14:tracePt t="38542" x="2562225" y="3571875"/>
          <p14:tracePt t="38559" x="2544763" y="3571875"/>
          <p14:tracePt t="38592" x="2536825" y="3571875"/>
          <p14:tracePt t="38762" x="2554288" y="3571875"/>
          <p14:tracePt t="38770" x="2562225" y="3562350"/>
          <p14:tracePt t="38779" x="2571750" y="3562350"/>
          <p14:tracePt t="38792" x="2581275" y="3562350"/>
          <p14:tracePt t="38809" x="2608263" y="3571875"/>
          <p14:tracePt t="38826" x="2633663" y="3581400"/>
          <p14:tracePt t="38842" x="2679700" y="3598863"/>
          <p14:tracePt t="38859" x="2724150" y="3598863"/>
          <p14:tracePt t="38876" x="2776538" y="3608388"/>
          <p14:tracePt t="38892" x="2813050" y="3608388"/>
          <p14:tracePt t="38909" x="2867025" y="3616325"/>
          <p14:tracePt t="38926" x="2901950" y="3625850"/>
          <p14:tracePt t="38942" x="2938463" y="3633788"/>
          <p14:tracePt t="38959" x="2965450" y="3643313"/>
          <p14:tracePt t="38976" x="3009900" y="3660775"/>
          <p14:tracePt t="38992" x="3044825" y="3670300"/>
          <p14:tracePt t="38996" x="3062288" y="3670300"/>
          <p14:tracePt t="39010" x="3108325" y="3679825"/>
          <p14:tracePt t="39026" x="3125788" y="3679825"/>
          <p14:tracePt t="39042" x="3143250" y="3687763"/>
          <p14:tracePt t="39076" x="3152775" y="3687763"/>
          <p14:tracePt t="39092" x="3179763" y="3687763"/>
          <p14:tracePt t="39109" x="3197225" y="3687763"/>
          <p14:tracePt t="39126" x="3232150" y="3687763"/>
          <p14:tracePt t="39142" x="3241675" y="3687763"/>
          <p14:tracePt t="39159" x="3251200" y="3687763"/>
          <p14:tracePt t="39176" x="3259138" y="3687763"/>
          <p14:tracePt t="39192" x="3276600" y="3687763"/>
          <p14:tracePt t="39209" x="3313113" y="3687763"/>
          <p14:tracePt t="39226" x="3348038" y="3679825"/>
          <p14:tracePt t="39242" x="3429000" y="3670300"/>
          <p14:tracePt t="39259" x="3465513" y="3660775"/>
          <p14:tracePt t="39276" x="3517900" y="3643313"/>
          <p14:tracePt t="39292" x="3581400" y="3633788"/>
          <p14:tracePt t="39309" x="3652838" y="3625850"/>
          <p14:tracePt t="39326" x="3732213" y="3616325"/>
          <p14:tracePt t="39342" x="3822700" y="3598863"/>
          <p14:tracePt t="39359" x="3857625" y="3598863"/>
          <p14:tracePt t="39376" x="3867150" y="3598863"/>
          <p14:tracePt t="39429" x="3875088" y="3598863"/>
          <p14:tracePt t="39451" x="3884613" y="3598863"/>
          <p14:tracePt t="39505" x="3894138" y="3598863"/>
          <p14:tracePt t="39566" x="3902075" y="3598863"/>
          <p14:tracePt t="39576" x="3911600" y="3589338"/>
          <p14:tracePt t="39582" x="3919538" y="3589338"/>
          <p14:tracePt t="39592" x="3938588" y="3589338"/>
          <p14:tracePt t="39609" x="3973513" y="3589338"/>
          <p14:tracePt t="39626" x="4010025" y="3589338"/>
          <p14:tracePt t="39643" x="4037013" y="3581400"/>
          <p14:tracePt t="39659" x="4071938" y="3581400"/>
          <p14:tracePt t="39676" x="4116388" y="3581400"/>
          <p14:tracePt t="39693" x="4152900" y="3581400"/>
          <p14:tracePt t="39709" x="4205288" y="3581400"/>
          <p14:tracePt t="39725" x="4241800" y="3581400"/>
          <p14:tracePt t="39742" x="4276725" y="3581400"/>
          <p14:tracePt t="39759" x="4303713" y="3581400"/>
          <p14:tracePt t="39776" x="4330700" y="3581400"/>
          <p14:tracePt t="39793" x="4357688" y="3581400"/>
          <p14:tracePt t="39809" x="4402138" y="3581400"/>
          <p14:tracePt t="39826" x="4438650" y="3581400"/>
          <p14:tracePt t="39843" x="4483100" y="3581400"/>
          <p14:tracePt t="39860" x="4518025" y="3589338"/>
          <p14:tracePt t="39876" x="4572000" y="3598863"/>
          <p14:tracePt t="39893" x="4616450" y="3598863"/>
          <p14:tracePt t="39909" x="4660900" y="3598863"/>
          <p14:tracePt t="39926" x="4697413" y="3598863"/>
          <p14:tracePt t="39943" x="4732338" y="3598863"/>
          <p14:tracePt t="39959" x="4776788" y="3589338"/>
          <p14:tracePt t="39976" x="4822825" y="3581400"/>
          <p14:tracePt t="39993" x="4867275" y="3581400"/>
          <p14:tracePt t="40009" x="4902200" y="3581400"/>
          <p14:tracePt t="40026" x="4946650" y="3581400"/>
          <p14:tracePt t="40043" x="4991100" y="3581400"/>
          <p14:tracePt t="40059" x="5054600" y="3581400"/>
          <p14:tracePt t="40076" x="5108575" y="3571875"/>
          <p14:tracePt t="40093" x="5187950" y="3562350"/>
          <p14:tracePt t="40109" x="5232400" y="3554413"/>
          <p14:tracePt t="40126" x="5259388" y="3554413"/>
          <p14:tracePt t="40143" x="5295900" y="3544888"/>
          <p14:tracePt t="40159" x="5313363" y="3544888"/>
          <p14:tracePt t="40176" x="5330825" y="3544888"/>
          <p14:tracePt t="40193" x="5340350" y="3544888"/>
          <p14:tracePt t="40209" x="5367338" y="3544888"/>
          <p14:tracePt t="40226" x="5394325" y="3544888"/>
          <p14:tracePt t="40243" x="5429250" y="3554413"/>
          <p14:tracePt t="40259" x="5473700" y="3562350"/>
          <p14:tracePt t="40276" x="5510213" y="3562350"/>
          <p14:tracePt t="40293" x="5545138" y="3571875"/>
          <p14:tracePt t="40310" x="5572125" y="3571875"/>
          <p14:tracePt t="40326" x="5599113" y="3581400"/>
          <p14:tracePt t="40343" x="5634038" y="3589338"/>
          <p14:tracePt t="40359" x="5661025" y="3598863"/>
          <p14:tracePt t="40376" x="5705475" y="3608388"/>
          <p14:tracePt t="40393" x="5741988" y="3608388"/>
          <p14:tracePt t="40410" x="5776913" y="3625850"/>
          <p14:tracePt t="40426" x="5840413" y="3625850"/>
          <p14:tracePt t="40443" x="5894388" y="3625850"/>
          <p14:tracePt t="40460" x="5956300" y="3625850"/>
          <p14:tracePt t="40476" x="6018213" y="3625850"/>
          <p14:tracePt t="40493" x="6072188" y="3616325"/>
          <p14:tracePt t="40510" x="6153150" y="3608388"/>
          <p14:tracePt t="40526" x="6215063" y="3598863"/>
          <p14:tracePt t="40543" x="6259513" y="3598863"/>
          <p14:tracePt t="40559" x="6313488" y="3589338"/>
          <p14:tracePt t="40576" x="6357938" y="3589338"/>
          <p14:tracePt t="40593" x="6402388" y="3589338"/>
          <p14:tracePt t="40609" x="6438900" y="3589338"/>
          <p14:tracePt t="40626" x="6473825" y="3589338"/>
          <p14:tracePt t="40643" x="6500813" y="3589338"/>
          <p14:tracePt t="40659" x="6545263" y="3589338"/>
          <p14:tracePt t="40676" x="6581775" y="3589338"/>
          <p14:tracePt t="40693" x="6616700" y="3581400"/>
          <p14:tracePt t="40709" x="6661150" y="3581400"/>
          <p14:tracePt t="40726" x="6715125" y="3581400"/>
          <p14:tracePt t="40742" x="6796088" y="3562350"/>
          <p14:tracePt t="40759" x="6858000" y="3562350"/>
          <p14:tracePt t="40776" x="6911975" y="3554413"/>
          <p14:tracePt t="40793" x="6965950" y="3536950"/>
          <p14:tracePt t="40810" x="7010400" y="3536950"/>
          <p14:tracePt t="40826" x="7045325" y="3517900"/>
          <p14:tracePt t="40843" x="7108825" y="3500438"/>
          <p14:tracePt t="40859" x="7134225" y="3490913"/>
          <p14:tracePt t="40876" x="7161213" y="3482975"/>
          <p14:tracePt t="40893" x="7197725" y="3473450"/>
          <p14:tracePt t="40910" x="7232650" y="3465513"/>
          <p14:tracePt t="40926" x="7259638" y="3465513"/>
          <p14:tracePt t="40943" x="7304088" y="3446463"/>
          <p14:tracePt t="40976" x="7340600" y="3438525"/>
          <p14:tracePt t="40993" x="7348538" y="3438525"/>
          <p14:tracePt t="41010" x="7358063" y="3438525"/>
          <p14:tracePt t="41026" x="7367588" y="3438525"/>
          <p14:tracePt t="41043" x="7385050" y="3438525"/>
          <p14:tracePt t="41060" x="7402513" y="3438525"/>
          <p14:tracePt t="41076" x="7439025" y="3438525"/>
          <p14:tracePt t="41093" x="7446963" y="3438525"/>
          <p14:tracePt t="41110" x="7466013" y="3446463"/>
          <p14:tracePt t="41126" x="7483475" y="3446463"/>
          <p14:tracePt t="41143" x="7491413" y="3446463"/>
          <p14:tracePt t="41160" x="7510463" y="3446463"/>
          <p14:tracePt t="41246" x="7518400" y="3446463"/>
          <p14:tracePt t="41285" x="7518400" y="3438525"/>
          <p14:tracePt t="41293" x="7527925" y="3438525"/>
          <p14:tracePt t="41308" x="7537450" y="3438525"/>
          <p14:tracePt t="41316" x="7545388" y="3429000"/>
          <p14:tracePt t="41355" x="7545388" y="3419475"/>
          <p14:tracePt t="41370" x="7545388" y="3402013"/>
          <p14:tracePt t="41381" x="7545388" y="3384550"/>
          <p14:tracePt t="41390" x="7545388" y="3367088"/>
          <p14:tracePt t="41394" x="7545388" y="3330575"/>
          <p14:tracePt t="41410" x="7527925" y="3295650"/>
          <p14:tracePt t="41426" x="7518400" y="3268663"/>
          <p14:tracePt t="41443" x="7510463" y="3259138"/>
          <p14:tracePt t="41460" x="7491413" y="3232150"/>
          <p14:tracePt t="41477" x="7429500" y="3179763"/>
          <p14:tracePt t="41493" x="7375525" y="3143250"/>
          <p14:tracePt t="41510" x="7331075" y="3116263"/>
          <p14:tracePt t="41526" x="7296150" y="3089275"/>
          <p14:tracePt t="41543" x="7269163" y="3062288"/>
          <p14:tracePt t="41560" x="7242175" y="3044825"/>
          <p14:tracePt t="41576" x="7224713" y="3027363"/>
          <p14:tracePt t="41593" x="7180263" y="2990850"/>
          <p14:tracePt t="41610" x="7153275" y="2946400"/>
          <p14:tracePt t="41626" x="7126288" y="2919413"/>
          <p14:tracePt t="41643" x="7099300" y="2894013"/>
          <p14:tracePt t="41660" x="7089775" y="2884488"/>
          <p14:tracePt t="41676" x="7081838" y="2874963"/>
          <p14:tracePt t="41694" x="7062788" y="2857500"/>
          <p14:tracePt t="41710" x="7062788" y="2847975"/>
          <p14:tracePt t="41726" x="7045325" y="2840038"/>
          <p14:tracePt t="41743" x="7037388" y="2830513"/>
          <p14:tracePt t="41759" x="7037388" y="2813050"/>
          <p14:tracePt t="41776" x="7037388" y="2795588"/>
          <p14:tracePt t="41793" x="7054850" y="2776538"/>
          <p14:tracePt t="41810" x="7062788" y="2768600"/>
          <p14:tracePt t="41843" x="7062788" y="2759075"/>
          <p14:tracePt t="41860" x="7027863" y="2741613"/>
          <p14:tracePt t="41877" x="7000875" y="2732088"/>
          <p14:tracePt t="41893" x="6956425" y="2724150"/>
          <p14:tracePt t="41910" x="6929438" y="2714625"/>
          <p14:tracePt t="41926" x="6911975" y="2687638"/>
          <p14:tracePt t="41943" x="6902450" y="2670175"/>
          <p14:tracePt t="41960" x="6902450" y="2633663"/>
          <p14:tracePt t="41976" x="6884988" y="2598738"/>
          <p14:tracePt t="41981" x="6875463" y="2581275"/>
          <p14:tracePt t="41993" x="6875463" y="2571750"/>
          <p14:tracePt t="42010" x="6848475" y="2527300"/>
          <p14:tracePt t="42027" x="6804025" y="2500313"/>
          <p14:tracePt t="42043" x="6751638" y="2465388"/>
          <p14:tracePt t="42060" x="6705600" y="2446338"/>
          <p14:tracePt t="42076" x="6670675" y="2411413"/>
          <p14:tracePt t="42093" x="6616700" y="2366963"/>
          <p14:tracePt t="42110" x="6537325" y="2312988"/>
          <p14:tracePt t="42126" x="6483350" y="2251075"/>
          <p14:tracePt t="42143" x="6438900" y="2170113"/>
          <p14:tracePt t="42160" x="6429375" y="2133600"/>
          <p14:tracePt t="42177" x="6419850" y="2125663"/>
          <p14:tracePt t="42193" x="6419850" y="2098675"/>
          <p14:tracePt t="42210" x="6419850" y="2071688"/>
          <p14:tracePt t="42226" x="6419850" y="2054225"/>
          <p14:tracePt t="42243" x="6419850" y="2044700"/>
          <p14:tracePt t="42260" x="6438900" y="2027238"/>
          <p14:tracePt t="42276" x="6446838" y="2017713"/>
          <p14:tracePt t="42293" x="6456363" y="2009775"/>
          <p14:tracePt t="42310" x="6473825" y="1990725"/>
          <p14:tracePt t="42327" x="6473825" y="1982788"/>
          <p14:tracePt t="42344" x="6483350" y="1973263"/>
          <p14:tracePt t="42360" x="6491288" y="1965325"/>
          <p14:tracePt t="42439" x="6510338" y="1946275"/>
          <p14:tracePt t="42445" x="6527800" y="1928813"/>
          <p14:tracePt t="42452" x="6545263" y="1928813"/>
          <p14:tracePt t="42461" x="6562725" y="1911350"/>
          <p14:tracePt t="42477" x="6589713" y="1893888"/>
          <p14:tracePt t="42493" x="6599238" y="1884363"/>
          <p14:tracePt t="42510" x="6616700" y="1874838"/>
          <p14:tracePt t="42527" x="6616700" y="1866900"/>
          <p14:tracePt t="42560" x="6626225" y="1866900"/>
          <p14:tracePt t="42577" x="6626225" y="1857375"/>
          <p14:tracePt t="42593" x="6634163" y="1857375"/>
          <p14:tracePt t="42610" x="6643688" y="1839913"/>
          <p14:tracePt t="42643" x="6653213" y="1830388"/>
          <p14:tracePt t="42716" x="6653213" y="1812925"/>
          <p14:tracePt t="42723" x="6661150" y="1812925"/>
          <p14:tracePt t="42731" x="6661150" y="1803400"/>
          <p14:tracePt t="42743" x="6670675" y="1803400"/>
          <p14:tracePt t="42759" x="6680200" y="1795463"/>
          <p14:tracePt t="42776" x="6688138" y="1776413"/>
          <p14:tracePt t="42793" x="6688138" y="1768475"/>
          <p14:tracePt t="42910" x="6697663" y="1768475"/>
          <p14:tracePt t="42924" x="6697663" y="1758950"/>
          <p14:tracePt t="42932" x="6705600" y="1758950"/>
          <p14:tracePt t="42943" x="6715125" y="1751013"/>
          <p14:tracePt t="42960" x="6715125" y="1741488"/>
          <p14:tracePt t="42977" x="6724650" y="1731963"/>
          <p14:tracePt t="42994" x="6732588" y="1724025"/>
          <p14:tracePt t="43010" x="6742113" y="1714500"/>
          <p14:tracePt t="43027" x="6742113" y="1697038"/>
          <p14:tracePt t="43043" x="6751638" y="1697038"/>
          <p14:tracePt t="43060" x="6759575" y="1697038"/>
          <p14:tracePt t="43077" x="6769100" y="1687513"/>
          <p14:tracePt t="43094" x="6777038" y="1679575"/>
          <p14:tracePt t="43110" x="6786563" y="1660525"/>
          <p14:tracePt t="43127" x="6804025" y="1652588"/>
          <p14:tracePt t="43143" x="6813550" y="1633538"/>
          <p14:tracePt t="43160" x="6840538" y="1608138"/>
          <p14:tracePt t="43177" x="6867525" y="1589088"/>
          <p14:tracePt t="43193" x="6884988" y="1581150"/>
          <p14:tracePt t="43210" x="6894513" y="1571625"/>
          <p14:tracePt t="43227" x="6929438" y="1554163"/>
          <p14:tracePt t="43243" x="6965950" y="1536700"/>
          <p14:tracePt t="43260" x="7010400" y="1527175"/>
          <p14:tracePt t="43277" x="7054850" y="1509713"/>
          <p14:tracePt t="43293" x="7108825" y="1500188"/>
          <p14:tracePt t="43310" x="7153275" y="1500188"/>
          <p14:tracePt t="43327" x="7197725" y="1500188"/>
          <p14:tracePt t="43343" x="7232650" y="1500188"/>
          <p14:tracePt t="43360" x="7269163" y="1500188"/>
          <p14:tracePt t="43377" x="7296150" y="1500188"/>
          <p14:tracePt t="43393" x="7313613" y="1509713"/>
          <p14:tracePt t="43410" x="7331075" y="1517650"/>
          <p14:tracePt t="43427" x="7340600" y="1527175"/>
          <p14:tracePt t="43443" x="7367588" y="1527175"/>
          <p14:tracePt t="43460" x="7375525" y="1527175"/>
          <p14:tracePt t="43477" x="7394575" y="1527175"/>
          <p14:tracePt t="43493" x="7412038" y="1527175"/>
          <p14:tracePt t="43510" x="7429500" y="1527175"/>
          <p14:tracePt t="43527" x="7473950" y="1527175"/>
          <p14:tracePt t="43544" x="7500938" y="1527175"/>
          <p14:tracePt t="43560" x="7562850" y="1527175"/>
          <p14:tracePt t="43577" x="7634288" y="1517650"/>
          <p14:tracePt t="43593" x="7732713" y="1517650"/>
          <p14:tracePt t="43610" x="7858125" y="1500188"/>
          <p14:tracePt t="43627" x="7991475" y="1482725"/>
          <p14:tracePt t="43643" x="8134350" y="1465263"/>
          <p14:tracePt t="43660" x="8375650" y="1419225"/>
          <p14:tracePt t="43677" x="8537575" y="1384300"/>
          <p14:tracePt t="43693" x="8661400" y="1347788"/>
          <p14:tracePt t="43710" x="8732838" y="1330325"/>
          <p14:tracePt t="43726" x="8769350" y="1312863"/>
          <p14:tracePt t="43743" x="8796338" y="1303338"/>
          <p14:tracePt t="43900" x="8813800" y="1303338"/>
          <p14:tracePt t="43908" x="8831263" y="1303338"/>
          <p14:tracePt t="43914" x="8848725" y="1312863"/>
          <p14:tracePt t="43927" x="8867775" y="1312863"/>
          <p14:tracePt t="43944" x="8912225" y="1330325"/>
          <p14:tracePt t="43960" x="8947150" y="1339850"/>
          <p14:tracePt t="43977" x="9010650" y="1357313"/>
          <p14:tracePt t="43994" x="9037638" y="1366838"/>
          <p14:tracePt t="44011" x="9045575" y="1374775"/>
          <p14:tracePt t="44027" x="9055100" y="1384300"/>
          <p14:tracePt t="44044" x="9072563" y="1401763"/>
          <p14:tracePt t="44060" x="9082088" y="1411288"/>
          <p14:tracePt t="44077" x="9099550" y="1419225"/>
          <p14:tracePt t="44094" x="9117013" y="1428750"/>
          <p14:tracePt t="44110" x="9126538" y="1428750"/>
          <p14:tracePt t="44127" x="9134475" y="1438275"/>
          <p14:tracePt t="44144" x="9144000" y="1446213"/>
          <p14:tracePt t="44160" x="9153525" y="1455738"/>
          <p14:tracePt t="44178" x="9188450" y="1473200"/>
          <p14:tracePt t="44194" x="9205913" y="1482725"/>
          <p14:tracePt t="44210" x="9242425" y="1500188"/>
          <p14:tracePt t="44227" x="9251950" y="1509713"/>
          <p14:tracePt t="44244" x="9259888" y="1517650"/>
          <p14:tracePt t="44260" x="9269413" y="1536700"/>
          <p14:tracePt t="44277" x="9277350" y="1544638"/>
          <p14:tracePt t="44310" x="9296400" y="1554163"/>
          <p14:tracePt t="44327" x="9304338" y="1571625"/>
          <p14:tracePt t="44344" x="9313863" y="1571625"/>
          <p14:tracePt t="44361" x="9323388" y="1581150"/>
          <p14:tracePt t="44377" x="9331325" y="1589088"/>
          <p14:tracePt t="44410" x="9331325" y="1608138"/>
          <p14:tracePt t="44444" x="9331325" y="1616075"/>
          <p14:tracePt t="44472" x="9331325" y="1625600"/>
          <p14:tracePt t="44534" x="9331325" y="1633538"/>
          <p14:tracePt t="44550" x="9331325" y="1643063"/>
          <p14:tracePt t="44588" x="9331325" y="1652588"/>
          <p14:tracePt t="44604" x="9331325" y="1660525"/>
          <p14:tracePt t="44618" x="9340850" y="1670050"/>
          <p14:tracePt t="44634" x="9340850" y="1679575"/>
          <p14:tracePt t="44651" x="9340850" y="1687513"/>
          <p14:tracePt t="44733" x="9340850" y="1697038"/>
          <p14:tracePt t="44749" x="9340850" y="1704975"/>
          <p14:tracePt t="44757" x="9340850" y="1714500"/>
          <p14:tracePt t="44773" x="9340850" y="1724025"/>
          <p14:tracePt t="44781" x="9340850" y="1731963"/>
          <p14:tracePt t="44794" x="9340850" y="1741488"/>
          <p14:tracePt t="44810" x="9358313" y="1758950"/>
          <p14:tracePt t="44827" x="9358313" y="1776413"/>
          <p14:tracePt t="44844" x="9358313" y="1785938"/>
          <p14:tracePt t="44860" x="9367838" y="1803400"/>
          <p14:tracePt t="44877" x="9367838" y="1812925"/>
          <p14:tracePt t="44910" x="9367838" y="1822450"/>
          <p14:tracePt t="44927" x="9367838" y="1839913"/>
          <p14:tracePt t="44944" x="9367838" y="1847850"/>
          <p14:tracePt t="44960" x="9367838" y="1857375"/>
          <p14:tracePt t="44977" x="9367838" y="1874838"/>
          <p14:tracePt t="44994" x="9367838" y="1884363"/>
          <p14:tracePt t="45010" x="9367838" y="1893888"/>
          <p14:tracePt t="45027" x="9358313" y="1901825"/>
          <p14:tracePt t="45044" x="9358313" y="1919288"/>
          <p14:tracePt t="45060" x="9358313" y="1928813"/>
          <p14:tracePt t="45094" x="9358313" y="1938338"/>
          <p14:tracePt t="45152" x="9348788" y="1938338"/>
          <p14:tracePt t="45176" x="9340850" y="1938338"/>
          <p14:tracePt t="45246" x="9331325" y="1946275"/>
          <p14:tracePt t="45254" x="9323388" y="1946275"/>
          <p14:tracePt t="45261" x="9323388" y="1955800"/>
          <p14:tracePt t="45277" x="9323388" y="1965325"/>
          <p14:tracePt t="45294" x="9313863" y="1982788"/>
          <p14:tracePt t="45311" x="9313863" y="2000250"/>
          <p14:tracePt t="45327" x="9313863" y="2017713"/>
          <p14:tracePt t="45344" x="9313863" y="2036763"/>
          <p14:tracePt t="45361" x="9313863" y="2044700"/>
          <p14:tracePt t="45377" x="9313863" y="2054225"/>
          <p14:tracePt t="45411" x="9313863" y="2062163"/>
          <p14:tracePt t="45462" x="9313863" y="2071688"/>
          <p14:tracePt t="45470" x="9313863" y="2081213"/>
          <p14:tracePt t="45479" x="9313863" y="2089150"/>
          <p14:tracePt t="45494" x="9313863" y="2098675"/>
          <p14:tracePt t="45511" x="9304338" y="2116138"/>
          <p14:tracePt t="45527" x="9296400" y="2125663"/>
          <p14:tracePt t="45544" x="9286875" y="2133600"/>
          <p14:tracePt t="45561" x="9277350" y="2152650"/>
          <p14:tracePt t="45577" x="9269413" y="2160588"/>
          <p14:tracePt t="45594" x="9259888" y="2160588"/>
          <p14:tracePt t="45611" x="9242425" y="2179638"/>
          <p14:tracePt t="45627" x="9215438" y="2187575"/>
          <p14:tracePt t="45644" x="9180513" y="2197100"/>
          <p14:tracePt t="45661" x="9126538" y="2205038"/>
          <p14:tracePt t="45678" x="9063038" y="2224088"/>
          <p14:tracePt t="45694" x="8966200" y="2241550"/>
          <p14:tracePt t="45711" x="8920163" y="2241550"/>
          <p14:tracePt t="45727" x="8902700" y="2241550"/>
          <p14:tracePt t="45743" x="8885238" y="2241550"/>
          <p14:tracePt t="45760" x="8858250" y="2232025"/>
          <p14:tracePt t="45777" x="8848725" y="2214563"/>
          <p14:tracePt t="45794" x="8831263" y="2205038"/>
          <p14:tracePt t="45811" x="8823325" y="2197100"/>
          <p14:tracePt t="45827" x="8813800" y="2179638"/>
          <p14:tracePt t="45844" x="8804275" y="2170113"/>
          <p14:tracePt t="45861" x="8786813" y="2152650"/>
          <p14:tracePt t="45877" x="8769350" y="2143125"/>
          <p14:tracePt t="45894" x="8751888" y="2143125"/>
          <p14:tracePt t="45911" x="8732838" y="2143125"/>
          <p14:tracePt t="45927" x="8724900" y="2143125"/>
          <p14:tracePt t="45944" x="8715375" y="2143125"/>
          <p14:tracePt t="45961" x="8705850" y="2152650"/>
          <p14:tracePt t="45977" x="8697913" y="2160588"/>
          <p14:tracePt t="45994" x="8688388" y="2170113"/>
          <p14:tracePt t="46011" x="8680450" y="2179638"/>
          <p14:tracePt t="46027" x="8680450" y="2197100"/>
          <p14:tracePt t="46044" x="8670925" y="2205038"/>
          <p14:tracePt t="46061" x="8670925" y="2214563"/>
          <p14:tracePt t="46078" x="8661400" y="2224088"/>
          <p14:tracePt t="46094" x="8653463" y="2232025"/>
          <p14:tracePt t="46111" x="8643938" y="2241550"/>
          <p14:tracePt t="46128" x="8643938" y="2251075"/>
          <p14:tracePt t="46144" x="8634413" y="2268538"/>
          <p14:tracePt t="46161" x="8634413" y="2276475"/>
          <p14:tracePt t="46177" x="8626475" y="2286000"/>
          <p14:tracePt t="46194" x="8626475" y="2295525"/>
          <p14:tracePt t="46211" x="8616950" y="2303463"/>
          <p14:tracePt t="46244" x="8609013" y="2322513"/>
          <p14:tracePt t="46261" x="8599488" y="2322513"/>
          <p14:tracePt t="46278" x="8582025" y="2330450"/>
          <p14:tracePt t="46294" x="8572500" y="2339975"/>
          <p14:tracePt t="46311" x="8537575" y="2357438"/>
          <p14:tracePt t="46328" x="8510588" y="2366963"/>
          <p14:tracePt t="46344" x="8447088" y="2384425"/>
          <p14:tracePt t="46360" x="8412163" y="2393950"/>
          <p14:tracePt t="46377" x="8375650" y="2393950"/>
          <p14:tracePt t="46394" x="8358188" y="2393950"/>
          <p14:tracePt t="46427" x="8348663" y="2393950"/>
          <p14:tracePt t="46453" x="8340725" y="2393950"/>
          <p14:tracePt t="46469" x="8340725" y="2384425"/>
          <p14:tracePt t="46478" x="8331200" y="2384425"/>
          <p14:tracePt t="46622" x="8340725" y="2384425"/>
          <p14:tracePt t="46646" x="8348663" y="2384425"/>
          <p14:tracePt t="46663" x="8358188" y="2384425"/>
          <p14:tracePt t="46730" x="8367713" y="2384425"/>
          <p14:tracePt t="46737" x="8375650" y="2384425"/>
          <p14:tracePt t="46840" x="8367713" y="2384425"/>
          <p14:tracePt t="46870" x="8358188" y="2374900"/>
          <p14:tracePt t="47018" x="8358188" y="2366963"/>
          <p14:tracePt t="47095" x="8340725" y="2366963"/>
          <p14:tracePt t="47111" x="8331200" y="2374900"/>
          <p14:tracePt t="47118" x="8313738" y="2384425"/>
          <p14:tracePt t="47127" x="8296275" y="2384425"/>
          <p14:tracePt t="47144" x="8259763" y="2401888"/>
          <p14:tracePt t="47161" x="8232775" y="2411413"/>
          <p14:tracePt t="47178" x="8215313" y="2419350"/>
          <p14:tracePt t="47194" x="8197850" y="2419350"/>
          <p14:tracePt t="47211" x="8197850" y="2428875"/>
          <p14:tracePt t="47359" x="8188325" y="2428875"/>
          <p14:tracePt t="47388" x="8180388" y="2419350"/>
          <p14:tracePt t="49090" x="8180388" y="2401888"/>
          <p14:tracePt t="49098" x="8180388" y="2384425"/>
          <p14:tracePt t="49106" x="8180388" y="2366963"/>
          <p14:tracePt t="49115" x="8180388" y="2347913"/>
          <p14:tracePt t="49128" x="8180388" y="2322513"/>
          <p14:tracePt t="49145" x="8180388" y="2276475"/>
          <p14:tracePt t="49161" x="8188325" y="2224088"/>
          <p14:tracePt t="49178" x="8188325" y="2197100"/>
          <p14:tracePt t="49195" x="8188325" y="2170113"/>
          <p14:tracePt t="49211" x="8188325" y="2143125"/>
          <p14:tracePt t="49228" x="8197850" y="2098675"/>
          <p14:tracePt t="49245" x="8197850" y="2062163"/>
          <p14:tracePt t="49262" x="8197850" y="2036763"/>
          <p14:tracePt t="49278" x="8180388" y="1990725"/>
          <p14:tracePt t="49295" x="8170863" y="1965325"/>
          <p14:tracePt t="49311" x="8153400" y="1938338"/>
          <p14:tracePt t="49328" x="8126413" y="1919288"/>
          <p14:tracePt t="49345" x="8116888" y="1911350"/>
          <p14:tracePt t="49362" x="8108950" y="1901825"/>
          <p14:tracePt t="49378" x="8108950" y="1884363"/>
          <p14:tracePt t="49395" x="8108950" y="1874838"/>
          <p14:tracePt t="49412" x="8116888" y="1866900"/>
          <p14:tracePt t="49428" x="8126413" y="1857375"/>
          <p14:tracePt t="49445" x="8134350" y="1847850"/>
          <p14:tracePt t="49462" x="8153400" y="1839913"/>
          <p14:tracePt t="49478" x="8170863" y="1822450"/>
          <p14:tracePt t="49495" x="8205788" y="1803400"/>
          <p14:tracePt t="49512" x="8232775" y="1795463"/>
          <p14:tracePt t="49528" x="8251825" y="1785938"/>
          <p14:tracePt t="49545" x="8269288" y="1776413"/>
          <p14:tracePt t="49562" x="8286750" y="1768475"/>
          <p14:tracePt t="49578" x="8304213" y="1751013"/>
          <p14:tracePt t="49595" x="8323263" y="1741488"/>
          <p14:tracePt t="49612" x="8331200" y="1731963"/>
          <p14:tracePt t="49628" x="8340725" y="1731963"/>
          <p14:tracePt t="49645" x="8348663" y="1731963"/>
          <p14:tracePt t="49662" x="8358188" y="1731963"/>
          <p14:tracePt t="49678" x="8367713" y="1731963"/>
          <p14:tracePt t="49695" x="8385175" y="1731963"/>
          <p14:tracePt t="49711" x="8412163" y="1731963"/>
          <p14:tracePt t="49728" x="8420100" y="1714500"/>
          <p14:tracePt t="49744" x="8429625" y="1704975"/>
          <p14:tracePt t="49761" x="8439150" y="1697038"/>
          <p14:tracePt t="49910" x="8439150" y="1687513"/>
          <p14:tracePt t="49926" x="8439150" y="1679575"/>
          <p14:tracePt t="49935" x="8439150" y="1670050"/>
          <p14:tracePt t="49950" x="8439150" y="1660525"/>
          <p14:tracePt t="49961" x="8439150" y="1652588"/>
          <p14:tracePt t="49980" x="8447088" y="1652588"/>
          <p14:tracePt t="49994" x="8447088" y="1643063"/>
          <p14:tracePt t="50050" x="8447088" y="1633538"/>
          <p14:tracePt t="50514" x="8429625" y="1633538"/>
          <p14:tracePt t="50523" x="8402638" y="1643063"/>
          <p14:tracePt t="50531" x="8375650" y="1652588"/>
          <p14:tracePt t="50545" x="8348663" y="1660525"/>
          <p14:tracePt t="50562" x="8296275" y="1679575"/>
          <p14:tracePt t="50578" x="8224838" y="1687513"/>
          <p14:tracePt t="50595" x="8197850" y="1697038"/>
          <p14:tracePt t="50612" x="8153400" y="1704975"/>
          <p14:tracePt t="50628" x="8116888" y="1714500"/>
          <p14:tracePt t="50646" x="8062913" y="1724025"/>
          <p14:tracePt t="50662" x="8037513" y="1724025"/>
          <p14:tracePt t="50678" x="8001000" y="1741488"/>
          <p14:tracePt t="50695" x="7983538" y="1741488"/>
          <p14:tracePt t="50712" x="7956550" y="1751013"/>
          <p14:tracePt t="50728" x="7920038" y="1751013"/>
          <p14:tracePt t="50746" x="7858125" y="1758950"/>
          <p14:tracePt t="50761" x="7813675" y="1758950"/>
          <p14:tracePt t="50778" x="7759700" y="1758950"/>
          <p14:tracePt t="50795" x="7697788" y="1751013"/>
          <p14:tracePt t="50811" x="7634288" y="1731963"/>
          <p14:tracePt t="50829" x="7554913" y="1714500"/>
          <p14:tracePt t="50845" x="7500938" y="1704975"/>
          <p14:tracePt t="50862" x="7446963" y="1687513"/>
          <p14:tracePt t="50879" x="7385050" y="1670050"/>
          <p14:tracePt t="50895" x="7348538" y="1660525"/>
          <p14:tracePt t="50912" x="7304088" y="1643063"/>
          <p14:tracePt t="50929" x="7277100" y="1633538"/>
          <p14:tracePt t="50945" x="7232650" y="1608138"/>
          <p14:tracePt t="50962" x="7197725" y="1598613"/>
          <p14:tracePt t="50979" x="7116763" y="1581150"/>
          <p14:tracePt t="50995" x="7072313" y="1562100"/>
          <p14:tracePt t="51012" x="7045325" y="1562100"/>
          <p14:tracePt t="51029" x="7027863" y="1554163"/>
          <p14:tracePt t="51045" x="7018338" y="1544638"/>
          <p14:tracePt t="51062" x="6991350" y="1544638"/>
          <p14:tracePt t="51078" x="6983413" y="1536700"/>
          <p14:tracePt t="51095" x="6929438" y="1517650"/>
          <p14:tracePt t="51112" x="6902450" y="1509713"/>
          <p14:tracePt t="51129" x="6875463" y="1490663"/>
          <p14:tracePt t="51145" x="6867525" y="1482725"/>
          <p14:tracePt t="51162" x="6858000" y="1482725"/>
          <p14:tracePt t="51179" x="6848475" y="1473200"/>
          <p14:tracePt t="51195" x="6831013" y="1465263"/>
          <p14:tracePt t="51212" x="6823075" y="1455738"/>
          <p14:tracePt t="51229" x="6813550" y="1455738"/>
          <p14:tracePt t="51245" x="6804025" y="1446213"/>
          <p14:tracePt t="51279" x="6796088" y="1446213"/>
          <p14:tracePt t="51295" x="6786563" y="1438275"/>
          <p14:tracePt t="51312" x="6777038" y="1438275"/>
          <p14:tracePt t="51329" x="6777038" y="1419225"/>
          <p14:tracePt t="51345" x="6769100" y="1419225"/>
          <p14:tracePt t="51362" x="6759575" y="1411288"/>
          <p14:tracePt t="51483" x="6751638" y="1401763"/>
          <p14:tracePt t="51545" x="6751638" y="1393825"/>
          <p14:tracePt t="51553" x="6742113" y="1384300"/>
          <p14:tracePt t="52357" x="6742113" y="1393825"/>
          <p14:tracePt t="52558" x="6742113" y="1401763"/>
          <p14:tracePt t="53370" x="6742113" y="1411288"/>
          <p14:tracePt t="53378" x="6759575" y="1411288"/>
          <p14:tracePt t="53386" x="6777038" y="1419225"/>
          <p14:tracePt t="53396" x="6786563" y="1419225"/>
          <p14:tracePt t="53412" x="6796088" y="1419225"/>
          <p14:tracePt t="53429" x="6804025" y="1419225"/>
          <p14:tracePt t="53446" x="6813550" y="1419225"/>
          <p14:tracePt t="53463" x="6823075" y="1419225"/>
          <p14:tracePt t="53479" x="6831013" y="1428750"/>
          <p14:tracePt t="53496" x="6848475" y="1438275"/>
          <p14:tracePt t="53512" x="6867525" y="1446213"/>
          <p14:tracePt t="53529" x="6875463" y="1455738"/>
          <p14:tracePt t="53532" x="6884988" y="1465263"/>
          <p14:tracePt t="53546" x="6894513" y="1473200"/>
          <p14:tracePt t="53562" x="6902450" y="1490663"/>
          <p14:tracePt t="53579" x="6919913" y="1536700"/>
          <p14:tracePt t="53595" x="6929438" y="1554163"/>
          <p14:tracePt t="53612" x="6946900" y="1571625"/>
          <p14:tracePt t="53629" x="6956425" y="1589088"/>
          <p14:tracePt t="53646" x="6965950" y="1608138"/>
          <p14:tracePt t="53663" x="6983413" y="1643063"/>
          <p14:tracePt t="53679" x="7018338" y="1679575"/>
          <p14:tracePt t="53696" x="7072313" y="1741488"/>
          <p14:tracePt t="53712" x="7108825" y="1785938"/>
          <p14:tracePt t="53729" x="7153275" y="1822450"/>
          <p14:tracePt t="53745" x="7197725" y="1857375"/>
          <p14:tracePt t="53762" x="7224713" y="1884363"/>
          <p14:tracePt t="53779" x="7242175" y="1901825"/>
          <p14:tracePt t="53795" x="7259638" y="1938338"/>
          <p14:tracePt t="53812" x="7277100" y="1965325"/>
          <p14:tracePt t="53829" x="7313613" y="1990725"/>
          <p14:tracePt t="53846" x="7385050" y="2009775"/>
          <p14:tracePt t="53863" x="7483475" y="2036763"/>
          <p14:tracePt t="53879" x="7608888" y="2054225"/>
          <p14:tracePt t="53896" x="7804150" y="2081213"/>
          <p14:tracePt t="53913" x="7912100" y="2108200"/>
          <p14:tracePt t="53929" x="8054975" y="2133600"/>
          <p14:tracePt t="53946" x="8170863" y="2152650"/>
          <p14:tracePt t="53963" x="8296275" y="2170113"/>
          <p14:tracePt t="53979" x="8385175" y="2187575"/>
          <p14:tracePt t="53996" x="8439150" y="2187575"/>
          <p14:tracePt t="54058" x="8429625" y="2197100"/>
          <p14:tracePt t="54066" x="8420100" y="2197100"/>
          <p14:tracePt t="54083" x="8412163" y="2197100"/>
          <p14:tracePt t="54099" x="8402638" y="2197100"/>
          <p14:tracePt t="54104" x="8394700" y="2197100"/>
          <p14:tracePt t="54113" x="8375650" y="2197100"/>
          <p14:tracePt t="54129" x="8313738" y="2197100"/>
          <p14:tracePt t="54146" x="8188325" y="2214563"/>
          <p14:tracePt t="54163" x="8027988" y="2259013"/>
          <p14:tracePt t="54179" x="7858125" y="2286000"/>
          <p14:tracePt t="54196" x="7705725" y="2295525"/>
          <p14:tracePt t="54213" x="7554913" y="2295525"/>
          <p14:tracePt t="54229" x="7331075" y="2295525"/>
          <p14:tracePt t="54246" x="7143750" y="2303463"/>
          <p14:tracePt t="54263" x="6894513" y="2347913"/>
          <p14:tracePt t="54279" x="6653213" y="2384425"/>
          <p14:tracePt t="54296" x="6473825" y="2411413"/>
          <p14:tracePt t="54313" x="6330950" y="2428875"/>
          <p14:tracePt t="54329" x="6180138" y="2446338"/>
          <p14:tracePt t="54346" x="6000750" y="2465388"/>
          <p14:tracePt t="54363" x="5875338" y="2482850"/>
          <p14:tracePt t="54379" x="5741988" y="2490788"/>
          <p14:tracePt t="54396" x="5599113" y="2500313"/>
          <p14:tracePt t="54413" x="5483225" y="2500313"/>
          <p14:tracePt t="54430" x="5394325" y="2500313"/>
          <p14:tracePt t="54446" x="5375275" y="2482850"/>
          <p14:tracePt t="54462" x="5367338" y="2473325"/>
          <p14:tracePt t="54479" x="5357813" y="2465388"/>
          <p14:tracePt t="54496" x="5348288" y="2465388"/>
          <p14:tracePt t="54512" x="5322888" y="2455863"/>
          <p14:tracePt t="54529" x="5286375" y="2455863"/>
          <p14:tracePt t="54546" x="5268913" y="2455863"/>
          <p14:tracePt t="54700" x="5276850" y="2455863"/>
          <p14:tracePt t="54708" x="5295900" y="2465388"/>
          <p14:tracePt t="54716" x="5313363" y="2473325"/>
          <p14:tracePt t="54729" x="5340350" y="2490788"/>
          <p14:tracePt t="54746" x="5402263" y="2509838"/>
          <p14:tracePt t="54762" x="5491163" y="2544763"/>
          <p14:tracePt t="54779" x="5599113" y="2562225"/>
          <p14:tracePt t="54796" x="5705475" y="2581275"/>
          <p14:tracePt t="54813" x="5803900" y="2581275"/>
          <p14:tracePt t="54829" x="5902325" y="2581275"/>
          <p14:tracePt t="54846" x="5973763" y="2581275"/>
          <p14:tracePt t="54863" x="6027738" y="2581275"/>
          <p14:tracePt t="54879" x="6116638" y="2581275"/>
          <p14:tracePt t="54896" x="6170613" y="2589213"/>
          <p14:tracePt t="54913" x="6232525" y="2608263"/>
          <p14:tracePt t="54929" x="6323013" y="2616200"/>
          <p14:tracePt t="54946" x="6429375" y="2633663"/>
          <p14:tracePt t="54964" x="6599238" y="2643188"/>
          <p14:tracePt t="54980" x="6732588" y="2660650"/>
          <p14:tracePt t="54996" x="6875463" y="2660650"/>
          <p14:tracePt t="55013" x="7045325" y="2643188"/>
          <p14:tracePt t="55029" x="7215188" y="2616200"/>
          <p14:tracePt t="55046" x="7385050" y="2571750"/>
          <p14:tracePt t="55050" x="7473950" y="2544763"/>
          <p14:tracePt t="55065" x="7589838" y="2509838"/>
          <p14:tracePt t="55080" x="7643813" y="2490788"/>
          <p14:tracePt t="55096" x="7670800" y="2482850"/>
          <p14:tracePt t="55113" x="7680325" y="2482850"/>
          <p14:tracePt t="55130" x="7688263" y="2482850"/>
          <p14:tracePt t="55146" x="7705725" y="2473325"/>
          <p14:tracePt t="55164" x="7751763" y="2465388"/>
          <p14:tracePt t="55180" x="7804150" y="2446338"/>
          <p14:tracePt t="55196" x="7858125" y="2419350"/>
          <p14:tracePt t="55213" x="7902575" y="2393950"/>
          <p14:tracePt t="55230" x="7947025" y="2366963"/>
          <p14:tracePt t="55246" x="7991475" y="2322513"/>
          <p14:tracePt t="55263" x="8045450" y="2259013"/>
          <p14:tracePt t="55280" x="8108950" y="2179638"/>
          <p14:tracePt t="55296" x="8134350" y="2133600"/>
          <p14:tracePt t="55313" x="8143875" y="2098675"/>
          <p14:tracePt t="55330" x="8153400" y="2081213"/>
          <p14:tracePt t="55346" x="8170863" y="2062163"/>
          <p14:tracePt t="55363" x="8180388" y="2054225"/>
          <p14:tracePt t="55380" x="8180388" y="2036763"/>
          <p14:tracePt t="55396" x="8197850" y="2017713"/>
          <p14:tracePt t="55412" x="8232775" y="1965325"/>
          <p14:tracePt t="55429" x="8242300" y="1928813"/>
          <p14:tracePt t="55446" x="8251825" y="1919288"/>
          <p14:tracePt t="55480" x="8251825" y="1911350"/>
          <p14:tracePt t="55544" x="8242300" y="1911350"/>
          <p14:tracePt t="55560" x="8232775" y="1919288"/>
          <p14:tracePt t="55576" x="8224838" y="1938338"/>
          <p14:tracePt t="55583" x="8215313" y="1938338"/>
          <p14:tracePt t="55597" x="8215313" y="1955800"/>
          <p14:tracePt t="55613" x="8205788" y="1965325"/>
          <p14:tracePt t="55630" x="8205788" y="1973263"/>
          <p14:tracePt t="55646" x="8205788" y="1990725"/>
          <p14:tracePt t="55663" x="8205788" y="2000250"/>
          <p14:tracePt t="55680" x="8215313" y="2009775"/>
          <p14:tracePt t="55696" x="8224838" y="2009775"/>
          <p14:tracePt t="55713" x="8232775" y="2017713"/>
          <p14:tracePt t="55730" x="8242300" y="2027238"/>
          <p14:tracePt t="55747" x="8251825" y="2027238"/>
          <p14:tracePt t="55763" x="8259763" y="2036763"/>
          <p14:tracePt t="55779" x="8277225" y="2044700"/>
          <p14:tracePt t="55796" x="8304213" y="2071688"/>
          <p14:tracePt t="55813" x="8331200" y="2108200"/>
          <p14:tracePt t="55830" x="8340725" y="2125663"/>
          <p14:tracePt t="55846" x="8348663" y="2160588"/>
          <p14:tracePt t="55863" x="8358188" y="2170113"/>
          <p14:tracePt t="55880" x="8367713" y="2179638"/>
          <p14:tracePt t="55896" x="8367713" y="2187575"/>
          <p14:tracePt t="55913" x="8375650" y="2205038"/>
          <p14:tracePt t="55930" x="8385175" y="2224088"/>
          <p14:tracePt t="55946" x="8394700" y="2241550"/>
          <p14:tracePt t="56000" x="8394700" y="2251075"/>
          <p14:tracePt t="56016" x="8402638" y="2251075"/>
          <p14:tracePt t="56024" x="8402638" y="2259013"/>
          <p14:tracePt t="56049" x="8402638" y="2268538"/>
          <p14:tracePt t="56108" x="8412163" y="2268538"/>
          <p14:tracePt t="56124" x="8420100" y="2268538"/>
          <p14:tracePt t="56133" x="8420100" y="2259013"/>
          <p14:tracePt t="56140" x="8429625" y="2241550"/>
          <p14:tracePt t="56149" x="8439150" y="2232025"/>
          <p14:tracePt t="56163" x="8466138" y="2214563"/>
          <p14:tracePt t="56180" x="8518525" y="2160588"/>
          <p14:tracePt t="56196" x="8537575" y="2152650"/>
          <p14:tracePt t="56249" x="8545513" y="2152650"/>
          <p14:tracePt t="56256" x="8555038" y="2160588"/>
          <p14:tracePt t="56265" x="8562975" y="2170113"/>
          <p14:tracePt t="56280" x="8582025" y="2187575"/>
          <p14:tracePt t="56297" x="8643938" y="2251075"/>
          <p14:tracePt t="56313" x="8705850" y="2276475"/>
          <p14:tracePt t="56330" x="8742363" y="2312988"/>
          <p14:tracePt t="56346" x="8759825" y="2347913"/>
          <p14:tracePt t="56364" x="8786813" y="2419350"/>
          <p14:tracePt t="56380" x="8796338" y="2438400"/>
          <p14:tracePt t="56396" x="8823325" y="2482850"/>
          <p14:tracePt t="56413" x="8840788" y="2500313"/>
          <p14:tracePt t="56430" x="8848725" y="2500313"/>
          <p14:tracePt t="56482" x="8867775" y="2500313"/>
          <p14:tracePt t="56487" x="8875713" y="2482850"/>
          <p14:tracePt t="56496" x="8894763" y="2465388"/>
          <p14:tracePt t="56513" x="8929688" y="2438400"/>
          <p14:tracePt t="56529" x="8947150" y="2428875"/>
          <p14:tracePt t="56546" x="8956675" y="2419350"/>
          <p14:tracePt t="56620" x="8966200" y="2419350"/>
          <p14:tracePt t="56628" x="8983663" y="2419350"/>
          <p14:tracePt t="56636" x="9001125" y="2419350"/>
          <p14:tracePt t="56646" x="9010650" y="2419350"/>
          <p14:tracePt t="56663" x="9045575" y="2419350"/>
          <p14:tracePt t="56680" x="9090025" y="2419350"/>
          <p14:tracePt t="56697" x="9153525" y="2401888"/>
          <p14:tracePt t="56713" x="9205913" y="2393950"/>
          <p14:tracePt t="56730" x="9277350" y="2374900"/>
          <p14:tracePt t="56747" x="9340850" y="2347913"/>
          <p14:tracePt t="56763" x="9375775" y="2339975"/>
          <p14:tracePt t="56779" x="9375775" y="2330450"/>
          <p14:tracePt t="56844" x="9385300" y="2330450"/>
          <p14:tracePt t="56860" x="9402763" y="2330450"/>
          <p14:tracePt t="56868" x="9412288" y="2330450"/>
          <p14:tracePt t="56880" x="9420225" y="2339975"/>
          <p14:tracePt t="56897" x="9447213" y="2347913"/>
          <p14:tracePt t="56914" x="9466263" y="2366963"/>
          <p14:tracePt t="56947" x="9474200" y="2384425"/>
          <p14:tracePt t="56963" x="9483725" y="2393950"/>
          <p14:tracePt t="56980" x="9483725" y="2401888"/>
          <p14:tracePt t="57016" x="9483725" y="2411413"/>
          <p14:tracePt t="57038" x="9483725" y="2419350"/>
          <p14:tracePt t="57052" x="9483725" y="2428875"/>
          <p14:tracePt t="57068" x="9483725" y="2438400"/>
          <p14:tracePt t="57084" x="9483725" y="2446338"/>
          <p14:tracePt t="57097" x="9483725" y="2455863"/>
          <p14:tracePt t="57114" x="9483725" y="2482850"/>
          <p14:tracePt t="57130" x="9483725" y="2509838"/>
          <p14:tracePt t="57147" x="9483725" y="2517775"/>
          <p14:tracePt t="57180" x="9491663" y="2517775"/>
          <p14:tracePt t="57416" x="9491663" y="2527300"/>
          <p14:tracePt t="57433" x="9491663" y="2536825"/>
          <p14:tracePt t="57441" x="9491663" y="2544763"/>
          <p14:tracePt t="57462" x="9491663" y="2554288"/>
          <p14:tracePt t="57478" x="9501188" y="2554288"/>
          <p14:tracePt t="57494" x="9501188" y="2562225"/>
          <p14:tracePt t="57618" x="9491663" y="2562225"/>
          <p14:tracePt t="57626" x="9483725" y="2554288"/>
          <p14:tracePt t="57634" x="9474200" y="2544763"/>
          <p14:tracePt t="57647" x="9447213" y="2544763"/>
          <p14:tracePt t="57664" x="9394825" y="2527300"/>
          <p14:tracePt t="57680" x="9358313" y="2517775"/>
          <p14:tracePt t="57697" x="9348788" y="2517775"/>
          <p14:tracePt t="57713" x="9340850" y="2517775"/>
          <p14:tracePt t="57746" x="9331325" y="2517775"/>
          <p14:tracePt t="57763" x="9296400" y="2517775"/>
          <p14:tracePt t="57779" x="9188450" y="2554288"/>
          <p14:tracePt t="57796" x="9082088" y="2608263"/>
          <p14:tracePt t="57813" x="8966200" y="2660650"/>
          <p14:tracePt t="57830" x="8867775" y="2714625"/>
          <p14:tracePt t="57847" x="8769350" y="2751138"/>
          <p14:tracePt t="57863" x="8715375" y="2776538"/>
          <p14:tracePt t="57880" x="8653463" y="2795588"/>
          <p14:tracePt t="57897" x="8626475" y="2803525"/>
          <p14:tracePt t="57913" x="8616950" y="2813050"/>
          <p14:tracePt t="57930" x="8599488" y="2830513"/>
          <p14:tracePt t="57947" x="8572500" y="2857500"/>
          <p14:tracePt t="57964" x="8528050" y="2901950"/>
          <p14:tracePt t="57980" x="8491538" y="2938463"/>
          <p14:tracePt t="57997" x="8439150" y="2982913"/>
          <p14:tracePt t="58014" x="8429625" y="2990850"/>
          <p14:tracePt t="58030" x="8429625" y="3000375"/>
          <p14:tracePt t="58064" x="8429625" y="3009900"/>
          <p14:tracePt t="58083" x="8439150" y="3017838"/>
          <p14:tracePt t="58097" x="8439150" y="3027363"/>
          <p14:tracePt t="58113" x="8456613" y="3027363"/>
          <p14:tracePt t="58130" x="8474075" y="3017838"/>
          <p14:tracePt t="58147" x="8491538" y="3009900"/>
          <p14:tracePt t="58163" x="8510588" y="3000375"/>
          <p14:tracePt t="58180" x="8518525" y="2990850"/>
          <p14:tracePt t="58197" x="8537575" y="2965450"/>
          <p14:tracePt t="58214" x="8545513" y="2965450"/>
          <p14:tracePt t="58230" x="8555038" y="2955925"/>
          <p14:tracePt t="58247" x="8572500" y="2946400"/>
          <p14:tracePt t="58280" x="8582025" y="2946400"/>
          <p14:tracePt t="58297" x="8589963" y="2946400"/>
          <p14:tracePt t="58314" x="8609013" y="2938463"/>
          <p14:tracePt t="58330" x="8643938" y="2938463"/>
          <p14:tracePt t="58347" x="8661400" y="2919413"/>
          <p14:tracePt t="58364" x="8670925" y="2911475"/>
          <p14:tracePt t="58380" x="8680450" y="2911475"/>
          <p14:tracePt t="58422" x="8688388" y="2911475"/>
          <p14:tracePt t="58438" x="8697913" y="2901950"/>
          <p14:tracePt t="58448" x="8715375" y="2894013"/>
          <p14:tracePt t="58463" x="8724900" y="2884488"/>
          <p14:tracePt t="58480" x="8724900" y="2874963"/>
          <p14:tracePt t="58497" x="8724900" y="2867025"/>
          <p14:tracePt t="58514" x="8724900" y="2857500"/>
          <p14:tracePt t="58530" x="8715375" y="2847975"/>
          <p14:tracePt t="58547" x="8697913" y="2840038"/>
          <p14:tracePt t="58564" x="8697913" y="2830513"/>
          <p14:tracePt t="58580" x="8688388" y="2822575"/>
          <p14:tracePt t="58597" x="8688388" y="2813050"/>
          <p14:tracePt t="58614" x="8688388" y="2803525"/>
          <p14:tracePt t="58630" x="8680450" y="2803525"/>
          <p14:tracePt t="58872" x="8680450" y="2813050"/>
          <p14:tracePt t="58878" x="8688388" y="2813050"/>
          <p14:tracePt t="58886" x="8688388" y="2822575"/>
          <p14:tracePt t="58897" x="8697913" y="2830513"/>
          <p14:tracePt t="58914" x="8705850" y="2840038"/>
          <p14:tracePt t="58930" x="8715375" y="2847975"/>
          <p14:tracePt t="58947" x="8732838" y="2867025"/>
          <p14:tracePt t="58964" x="8742363" y="2867025"/>
          <p14:tracePt t="58980" x="8751888" y="2874963"/>
          <p14:tracePt t="58997" x="8751888" y="2884488"/>
          <p14:tracePt t="59172" x="8751888" y="2894013"/>
          <p14:tracePt t="59181" x="8751888" y="2901950"/>
          <p14:tracePt t="59197" x="8742363" y="2911475"/>
          <p14:tracePt t="59204" x="8732838" y="2911475"/>
          <p14:tracePt t="59520" x="8742363" y="2911475"/>
          <p14:tracePt t="59537" x="8751888" y="2911475"/>
          <p14:tracePt t="59552" x="8759825" y="2911475"/>
          <p14:tracePt t="59560" x="8759825" y="2901950"/>
          <p14:tracePt t="59568" x="8769350" y="2894013"/>
          <p14:tracePt t="59590" x="8777288" y="2894013"/>
          <p14:tracePt t="59731" x="8777288" y="2884488"/>
          <p14:tracePt t="59847" x="8769350" y="2884488"/>
          <p14:tracePt t="60272" x="8769350" y="2874963"/>
          <p14:tracePt t="60288" x="8759825" y="2874963"/>
          <p14:tracePt t="60295" x="8759825" y="2867025"/>
          <p14:tracePt t="60720" x="8759825" y="2874963"/>
          <p14:tracePt t="60799" x="8759825" y="2884488"/>
          <p14:tracePt t="61022" x="8769350" y="2874963"/>
          <p14:tracePt t="61031" x="8777288" y="2874963"/>
          <p14:tracePt t="61138" x="8777288" y="2867025"/>
          <p14:tracePt t="61155" x="8777288" y="2857500"/>
          <p14:tracePt t="63391" x="8769350" y="2847975"/>
          <p14:tracePt t="63399" x="8742363" y="2840038"/>
          <p14:tracePt t="63406" x="8724900" y="2840038"/>
          <p14:tracePt t="63415" x="8697913" y="2822575"/>
          <p14:tracePt t="63432" x="8589963" y="2768600"/>
          <p14:tracePt t="63448" x="8483600" y="2697163"/>
          <p14:tracePt t="63465" x="8375650" y="2616200"/>
          <p14:tracePt t="63481" x="8286750" y="2544763"/>
          <p14:tracePt t="63498" x="8205788" y="2482850"/>
          <p14:tracePt t="63514" x="8153400" y="2438400"/>
          <p14:tracePt t="63532" x="8089900" y="2393950"/>
          <p14:tracePt t="63548" x="8045450" y="2347913"/>
          <p14:tracePt t="63565" x="7966075" y="2295525"/>
          <p14:tracePt t="63581" x="7912100" y="2259013"/>
          <p14:tracePt t="63584" x="7875588" y="2251075"/>
          <p14:tracePt t="63598" x="7858125" y="2224088"/>
          <p14:tracePt t="63615" x="7823200" y="2187575"/>
          <p14:tracePt t="63631" x="7804150" y="2170113"/>
          <p14:tracePt t="63648" x="7796213" y="2143125"/>
          <p14:tracePt t="63665" x="7786688" y="2125663"/>
          <p14:tracePt t="63681" x="7769225" y="2116138"/>
          <p14:tracePt t="63698" x="7759700" y="2108200"/>
          <p14:tracePt t="63715" x="7751763" y="2108200"/>
          <p14:tracePt t="63731" x="7732713" y="2098675"/>
          <p14:tracePt t="63748" x="7705725" y="2089150"/>
          <p14:tracePt t="63765" x="7608888" y="2089150"/>
          <p14:tracePt t="63781" x="7439025" y="2108200"/>
          <p14:tracePt t="63798" x="7269163" y="2098675"/>
          <p14:tracePt t="63815" x="7153275" y="2044700"/>
          <p14:tracePt t="63832" x="7081838" y="2009775"/>
          <p14:tracePt t="63848" x="6973888" y="1965325"/>
          <p14:tracePt t="63865" x="6884988" y="1938338"/>
          <p14:tracePt t="63881" x="6751638" y="1928813"/>
          <p14:tracePt t="63898" x="6581775" y="1919288"/>
          <p14:tracePt t="63915" x="6286500" y="1911350"/>
          <p14:tracePt t="63932" x="6215063" y="1911350"/>
          <p14:tracePt t="63948" x="6099175" y="1901825"/>
          <p14:tracePt t="63965" x="6054725" y="1884363"/>
          <p14:tracePt t="63982" x="6000750" y="1874838"/>
          <p14:tracePt t="63998" x="5956300" y="1857375"/>
          <p14:tracePt t="64015" x="5919788" y="1847850"/>
          <p14:tracePt t="64032" x="5884863" y="1830388"/>
          <p14:tracePt t="64048" x="5822950" y="1803400"/>
          <p14:tracePt t="64065" x="5776913" y="1785938"/>
          <p14:tracePt t="64082" x="5680075" y="1758950"/>
          <p14:tracePt t="64086" x="5616575" y="1751013"/>
          <p14:tracePt t="64098" x="5527675" y="1741488"/>
          <p14:tracePt t="64115" x="5367338" y="1741488"/>
          <p14:tracePt t="64132" x="5224463" y="1731963"/>
          <p14:tracePt t="64148" x="5116513" y="1704975"/>
          <p14:tracePt t="64165" x="5062538" y="1670050"/>
          <p14:tracePt t="64181" x="5018088" y="1633538"/>
          <p14:tracePt t="64198" x="4965700" y="1589088"/>
          <p14:tracePt t="64215" x="4894263" y="1544638"/>
          <p14:tracePt t="64231" x="4786313" y="1509713"/>
          <p14:tracePt t="64248" x="4660900" y="1490663"/>
          <p14:tracePt t="64265" x="4473575" y="1465263"/>
          <p14:tracePt t="64282" x="4384675" y="1446213"/>
          <p14:tracePt t="64298" x="4295775" y="1438275"/>
          <p14:tracePt t="64315" x="4232275" y="1419225"/>
          <p14:tracePt t="64332" x="4187825" y="1411288"/>
          <p14:tracePt t="64348" x="4133850" y="1401763"/>
          <p14:tracePt t="64365" x="4037013" y="1384300"/>
          <p14:tracePt t="64382" x="3983038" y="1374775"/>
          <p14:tracePt t="64398" x="3938588" y="1366838"/>
          <p14:tracePt t="64415" x="3911600" y="1357313"/>
          <p14:tracePt t="64432" x="3884613" y="1357313"/>
          <p14:tracePt t="64448" x="3857625" y="1357313"/>
          <p14:tracePt t="64465" x="3813175" y="1357313"/>
          <p14:tracePt t="64482" x="3732213" y="1374775"/>
          <p14:tracePt t="64498" x="3714750" y="1374775"/>
          <p14:tracePt t="64515" x="3705225" y="1374775"/>
          <p14:tracePt t="64532" x="3697288" y="1374775"/>
          <p14:tracePt t="64574" x="3697288" y="1366838"/>
          <p14:tracePt t="64590" x="3687763" y="1357313"/>
          <p14:tracePt t="64698" x="3687763" y="1366838"/>
          <p14:tracePt t="64706" x="3697288" y="1384300"/>
          <p14:tracePt t="64715" x="3714750" y="1411288"/>
          <p14:tracePt t="64732" x="3741738" y="1446213"/>
          <p14:tracePt t="64748" x="3786188" y="1490663"/>
          <p14:tracePt t="64765" x="3848100" y="1544638"/>
          <p14:tracePt t="64781" x="3919538" y="1608138"/>
          <p14:tracePt t="64798" x="4054475" y="1704975"/>
          <p14:tracePt t="64815" x="4116388" y="1785938"/>
          <p14:tracePt t="64832" x="4179888" y="1847850"/>
          <p14:tracePt t="64848" x="4224338" y="1911350"/>
          <p14:tracePt t="64865" x="4259263" y="1946275"/>
          <p14:tracePt t="64882" x="4295775" y="1990725"/>
          <p14:tracePt t="64898" x="4340225" y="2044700"/>
          <p14:tracePt t="64915" x="4419600" y="2152650"/>
          <p14:tracePt t="64932" x="4483100" y="2232025"/>
          <p14:tracePt t="64949" x="4537075" y="2312988"/>
          <p14:tracePt t="64965" x="4589463" y="2374900"/>
          <p14:tracePt t="64982" x="4625975" y="2419350"/>
          <p14:tracePt t="64998" x="4633913" y="2473325"/>
          <p14:tracePt t="65016" x="4660900" y="2536825"/>
          <p14:tracePt t="65032" x="4697413" y="2581275"/>
          <p14:tracePt t="65049" x="4724400" y="2608263"/>
          <p14:tracePt t="65065" x="4741863" y="2625725"/>
          <p14:tracePt t="65082" x="4759325" y="2643188"/>
          <p14:tracePt t="65086" x="4759325" y="2652713"/>
          <p14:tracePt t="65098" x="4768850" y="2660650"/>
          <p14:tracePt t="65116" x="4776788" y="2687638"/>
          <p14:tracePt t="65132" x="4813300" y="2732088"/>
          <p14:tracePt t="65148" x="4857750" y="2776538"/>
          <p14:tracePt t="65165" x="4894263" y="2813050"/>
          <p14:tracePt t="65182" x="4919663" y="2857500"/>
          <p14:tracePt t="65198" x="4938713" y="2894013"/>
          <p14:tracePt t="65216" x="4956175" y="2928938"/>
          <p14:tracePt t="65232" x="4965700" y="2938463"/>
          <p14:tracePt t="65249" x="4973638" y="2946400"/>
          <p14:tracePt t="65265" x="4973638" y="2955925"/>
          <p14:tracePt t="65282" x="4973638" y="2965450"/>
          <p14:tracePt t="65356" x="4973638" y="2973388"/>
          <p14:tracePt t="65372" x="4965700" y="2973388"/>
          <p14:tracePt t="65378" x="4965700" y="2982913"/>
          <p14:tracePt t="65488" x="4956175" y="2982913"/>
          <p14:tracePt t="65526" x="4956175" y="2973388"/>
          <p14:tracePt t="65535" x="4946650" y="2973388"/>
          <p14:tracePt t="65551" x="4938713" y="2973388"/>
          <p14:tracePt t="65556" x="4938713" y="2965450"/>
          <p14:tracePt t="65681" x="4938713" y="2955925"/>
          <p14:tracePt t="65713" x="4919663" y="2938463"/>
          <p14:tracePt t="65735" x="4911725" y="2928938"/>
          <p14:tracePt t="65757" x="4902200" y="2928938"/>
          <p14:tracePt t="65766" x="4902200" y="2919413"/>
          <p14:tracePt t="65928" x="4894263" y="2901950"/>
          <p14:tracePt t="65936" x="4884738" y="2901950"/>
          <p14:tracePt t="65944" x="4884738" y="2894013"/>
          <p14:tracePt t="65960" x="4875213" y="2884488"/>
          <p14:tracePt t="65968" x="4875213" y="2874963"/>
          <p14:tracePt t="65999" x="4867275" y="2874963"/>
          <p14:tracePt t="66177" x="4857750" y="2867025"/>
          <p14:tracePt t="66185" x="4813300" y="2857500"/>
          <p14:tracePt t="66192" x="4759325" y="2830513"/>
          <p14:tracePt t="66201" x="4697413" y="2803525"/>
          <p14:tracePt t="66215" x="4554538" y="2732088"/>
          <p14:tracePt t="66232" x="4394200" y="2660650"/>
          <p14:tracePt t="66249" x="4179888" y="2544763"/>
          <p14:tracePt t="66265" x="3875088" y="2393950"/>
          <p14:tracePt t="66282" x="3517900" y="2232025"/>
          <p14:tracePt t="66299" x="3098800" y="2081213"/>
          <p14:tracePt t="66316" x="3009900" y="2036763"/>
          <p14:tracePt t="66332" x="2867025" y="1965325"/>
          <p14:tracePt t="66349" x="2822575" y="1919288"/>
          <p14:tracePt t="66366" x="2786063" y="1884363"/>
          <p14:tracePt t="66382" x="2741613" y="1857375"/>
          <p14:tracePt t="66399" x="2679700" y="1812925"/>
          <p14:tracePt t="66416" x="2643188" y="1768475"/>
          <p14:tracePt t="66432" x="2633663" y="1724025"/>
          <p14:tracePt t="66449" x="2625725" y="1679575"/>
          <p14:tracePt t="66465" x="2616200" y="1633538"/>
          <p14:tracePt t="66482" x="2608263" y="1589088"/>
          <p14:tracePt t="66499" x="2598738" y="1536700"/>
          <p14:tracePt t="66516" x="2598738" y="1465263"/>
          <p14:tracePt t="66532" x="2598738" y="1411288"/>
          <p14:tracePt t="66549" x="2571750" y="1374775"/>
          <p14:tracePt t="66565" x="2536825" y="1339850"/>
          <p14:tracePt t="66582" x="2490788" y="1322388"/>
          <p14:tracePt t="66585" x="2473325" y="1312863"/>
          <p14:tracePt t="66599" x="2455863" y="1303338"/>
          <p14:tracePt t="66616" x="2438400" y="1295400"/>
          <p14:tracePt t="66632" x="2428875" y="1276350"/>
          <p14:tracePt t="66649" x="2419350" y="1258888"/>
          <p14:tracePt t="66666" x="2411413" y="1250950"/>
          <p14:tracePt t="66682" x="2411413" y="1241425"/>
          <p14:tracePt t="66716" x="2411413" y="1231900"/>
          <p14:tracePt t="66732" x="2411413" y="1223963"/>
          <p14:tracePt t="66749" x="2419350" y="1214438"/>
          <p14:tracePt t="66766" x="2428875" y="1204913"/>
          <p14:tracePt t="66798" x="2428875" y="1196975"/>
          <p14:tracePt t="66842" x="2446338" y="1196975"/>
          <p14:tracePt t="66849" x="2465388" y="1196975"/>
          <p14:tracePt t="66856" x="2482850" y="1196975"/>
          <p14:tracePt t="66865" x="2500313" y="1196975"/>
          <p14:tracePt t="66882" x="2554288" y="1196975"/>
          <p14:tracePt t="66899" x="2608263" y="1204913"/>
          <p14:tracePt t="66916" x="2652713" y="1204913"/>
          <p14:tracePt t="66932" x="2705100" y="1214438"/>
          <p14:tracePt t="66950" x="2759075" y="1231900"/>
          <p14:tracePt t="66965" x="2803525" y="1250950"/>
          <p14:tracePt t="66982" x="2847975" y="1258888"/>
          <p14:tracePt t="66999" x="2884488" y="1276350"/>
          <p14:tracePt t="67015" x="2928938" y="1285875"/>
          <p14:tracePt t="67034" x="3009900" y="1303338"/>
          <p14:tracePt t="67049" x="3054350" y="1322388"/>
          <p14:tracePt t="67066" x="3071813" y="1322388"/>
          <p14:tracePt t="67082" x="3116263" y="1322388"/>
          <p14:tracePt t="67099" x="3133725" y="1322388"/>
          <p14:tracePt t="67116" x="3179763" y="1322388"/>
          <p14:tracePt t="67132" x="3214688" y="1322388"/>
          <p14:tracePt t="67149" x="3268663" y="1322388"/>
          <p14:tracePt t="67166" x="3295650" y="1322388"/>
          <p14:tracePt t="67182" x="3348038" y="1330325"/>
          <p14:tracePt t="67199" x="3394075" y="1330325"/>
          <p14:tracePt t="67216" x="3446463" y="1330325"/>
          <p14:tracePt t="67233" x="3500438" y="1330325"/>
          <p14:tracePt t="67249" x="3544888" y="1330325"/>
          <p14:tracePt t="67266" x="3589338" y="1330325"/>
          <p14:tracePt t="67282" x="3633788" y="1339850"/>
          <p14:tracePt t="67299" x="3643313" y="1339850"/>
          <p14:tracePt t="67316" x="3660775" y="1339850"/>
          <p14:tracePt t="67349" x="3670300" y="1339850"/>
          <p14:tracePt t="67366" x="3679825" y="1339850"/>
          <p14:tracePt t="67382" x="3687763" y="1339850"/>
          <p14:tracePt t="67399" x="3697288" y="1339850"/>
          <p14:tracePt t="67416" x="3705225" y="1339850"/>
          <p14:tracePt t="67432" x="3714750" y="1339850"/>
          <p14:tracePt t="67449" x="3724275" y="1339850"/>
          <p14:tracePt t="67466" x="3732213" y="1330325"/>
          <p14:tracePt t="67482" x="3741738" y="1330325"/>
          <p14:tracePt t="67506" x="3751263" y="1322388"/>
          <p14:tracePt t="67538" x="3759200" y="1322388"/>
          <p14:tracePt t="67554" x="3759200" y="1312863"/>
          <p14:tracePt t="67569" x="3768725" y="1312863"/>
          <p14:tracePt t="67576" x="3768725" y="1303338"/>
          <p14:tracePt t="67585" x="3776663" y="1303338"/>
          <p14:tracePt t="67601" x="3786188" y="1295400"/>
          <p14:tracePt t="67616" x="3795713" y="1295400"/>
          <p14:tracePt t="67632" x="3813175" y="1285875"/>
          <p14:tracePt t="67649" x="3830638" y="1268413"/>
          <p14:tracePt t="67666" x="3840163" y="1258888"/>
          <p14:tracePt t="67682" x="3848100" y="1258888"/>
          <p14:tracePt t="67700" x="3867150" y="1241425"/>
          <p14:tracePt t="67732" x="3875088" y="1231900"/>
          <p14:tracePt t="67749" x="3894138" y="1223963"/>
          <p14:tracePt t="67765" x="3902075" y="1214438"/>
          <p14:tracePt t="67782" x="3902075" y="1204913"/>
          <p14:tracePt t="67799" x="3911600" y="1204913"/>
          <p14:tracePt t="67940" x="3919538" y="1204913"/>
          <p14:tracePt t="67948" x="3929063" y="1204913"/>
          <p14:tracePt t="67956" x="3938588" y="1204913"/>
          <p14:tracePt t="67966" x="3938588" y="1196975"/>
          <p14:tracePt t="67982" x="3946525" y="1196975"/>
          <p14:tracePt t="67999" x="3956050" y="1196975"/>
          <p14:tracePt t="68015" x="3965575" y="1196975"/>
          <p14:tracePt t="68032" x="3973513" y="1196975"/>
          <p14:tracePt t="68050" x="3983038" y="1196975"/>
          <p14:tracePt t="68066" x="4000500" y="1196975"/>
          <p14:tracePt t="68082" x="4010025" y="1196975"/>
          <p14:tracePt t="68099" x="4017963" y="1196975"/>
          <p14:tracePt t="68180" x="4037013" y="1187450"/>
          <p14:tracePt t="68196" x="4044950" y="1187450"/>
          <p14:tracePt t="68202" x="4062413" y="1179513"/>
          <p14:tracePt t="68216" x="4071938" y="1179513"/>
          <p14:tracePt t="68232" x="4098925" y="1169988"/>
          <p14:tracePt t="68250" x="4116388" y="1160463"/>
          <p14:tracePt t="68266" x="4133850" y="1160463"/>
          <p14:tracePt t="68283" x="4143375" y="1160463"/>
          <p14:tracePt t="68299" x="4152900" y="1160463"/>
          <p14:tracePt t="68316" x="4170363" y="1152525"/>
          <p14:tracePt t="68333" x="4179888" y="1152525"/>
          <p14:tracePt t="68349" x="4187825" y="1152525"/>
          <p14:tracePt t="68366" x="4205288" y="1152525"/>
          <p14:tracePt t="68383" x="4214813" y="1152525"/>
          <p14:tracePt t="68399" x="4232275" y="1152525"/>
          <p14:tracePt t="68416" x="4241800" y="1152525"/>
          <p14:tracePt t="68433" x="4268788" y="1152525"/>
          <p14:tracePt t="68450" x="4313238" y="1152525"/>
          <p14:tracePt t="68466" x="4340225" y="1143000"/>
          <p14:tracePt t="68483" x="4348163" y="1143000"/>
          <p14:tracePt t="68499" x="4357688" y="1133475"/>
          <p14:tracePt t="68553" x="4367213" y="1133475"/>
          <p14:tracePt t="68558" x="4375150" y="1133475"/>
          <p14:tracePt t="68567" x="4384675" y="1133475"/>
          <p14:tracePt t="68583" x="4402138" y="1133475"/>
          <p14:tracePt t="68599" x="4429125" y="1133475"/>
          <p14:tracePt t="68616" x="4465638" y="1133475"/>
          <p14:tracePt t="68633" x="4500563" y="1133475"/>
          <p14:tracePt t="68649" x="4554538" y="1143000"/>
          <p14:tracePt t="68666" x="4608513" y="1143000"/>
          <p14:tracePt t="68683" x="4660900" y="1143000"/>
          <p14:tracePt t="68699" x="4687888" y="1143000"/>
          <p14:tracePt t="68716" x="4714875" y="1143000"/>
          <p14:tracePt t="68733" x="4724400" y="1143000"/>
          <p14:tracePt t="68749" x="4732338" y="1143000"/>
          <p14:tracePt t="68766" x="4741863" y="1152525"/>
          <p14:tracePt t="68782" x="4751388" y="1160463"/>
          <p14:tracePt t="68799" x="4768850" y="1169988"/>
          <p14:tracePt t="68816" x="4776788" y="1169988"/>
          <p14:tracePt t="68833" x="4786313" y="1179513"/>
          <p14:tracePt t="68849" x="4795838" y="1179513"/>
          <p14:tracePt t="68866" x="4803775" y="1179513"/>
          <p14:tracePt t="68883" x="4813300" y="1179513"/>
          <p14:tracePt t="68900" x="4830763" y="1179513"/>
          <p14:tracePt t="68916" x="4857750" y="1187450"/>
          <p14:tracePt t="68933" x="4884738" y="1187450"/>
          <p14:tracePt t="68949" x="4919663" y="1187450"/>
          <p14:tracePt t="68966" x="4973638" y="1187450"/>
          <p14:tracePt t="68983" x="5018088" y="1187450"/>
          <p14:tracePt t="69000" x="5072063" y="1187450"/>
          <p14:tracePt t="69016" x="5116513" y="1179513"/>
          <p14:tracePt t="69033" x="5160963" y="1169988"/>
          <p14:tracePt t="69050" x="5197475" y="1160463"/>
          <p14:tracePt t="69066" x="5241925" y="1152525"/>
          <p14:tracePt t="69083" x="5313363" y="1133475"/>
          <p14:tracePt t="69100" x="5322888" y="1133475"/>
          <p14:tracePt t="69116" x="5340350" y="1133475"/>
          <p14:tracePt t="69133" x="5357813" y="1133475"/>
          <p14:tracePt t="69149" x="5367338" y="1133475"/>
          <p14:tracePt t="69166" x="5384800" y="1125538"/>
          <p14:tracePt t="69183" x="5411788" y="1116013"/>
          <p14:tracePt t="69200" x="5446713" y="1098550"/>
          <p14:tracePt t="69216" x="5483225" y="1098550"/>
          <p14:tracePt t="69233" x="5500688" y="1098550"/>
          <p14:tracePt t="69267" x="5510213" y="1098550"/>
          <p14:tracePt t="69283" x="5518150" y="1098550"/>
          <p14:tracePt t="69299" x="5545138" y="1098550"/>
          <p14:tracePt t="69316" x="5581650" y="1098550"/>
          <p14:tracePt t="69333" x="5599113" y="1098550"/>
          <p14:tracePt t="69350" x="5634038" y="1098550"/>
          <p14:tracePt t="69366" x="5643563" y="1098550"/>
          <p14:tracePt t="69383" x="5661025" y="1098550"/>
          <p14:tracePt t="69400" x="5670550" y="1108075"/>
          <p14:tracePt t="69416" x="5688013" y="1108075"/>
          <p14:tracePt t="69433" x="5715000" y="1116013"/>
          <p14:tracePt t="69450" x="5741988" y="1125538"/>
          <p14:tracePt t="69467" x="5776913" y="1133475"/>
          <p14:tracePt t="69483" x="5822950" y="1143000"/>
          <p14:tracePt t="69500" x="5857875" y="1143000"/>
          <p14:tracePt t="69516" x="5894388" y="1143000"/>
          <p14:tracePt t="69533" x="5973763" y="1143000"/>
          <p14:tracePt t="69550" x="6000750" y="1143000"/>
          <p14:tracePt t="69566" x="6081713" y="1133475"/>
          <p14:tracePt t="69583" x="6134100" y="1125538"/>
          <p14:tracePt t="69599" x="6161088" y="1125538"/>
          <p14:tracePt t="69616" x="6188075" y="1125538"/>
          <p14:tracePt t="69633" x="6215063" y="1125538"/>
          <p14:tracePt t="69650" x="6232525" y="1125538"/>
          <p14:tracePt t="69667" x="6269038" y="1125538"/>
          <p14:tracePt t="69683" x="6303963" y="1125538"/>
          <p14:tracePt t="69700" x="6340475" y="1125538"/>
          <p14:tracePt t="69716" x="6375400" y="1125538"/>
          <p14:tracePt t="69733" x="6438900" y="1133475"/>
          <p14:tracePt t="69750" x="6473825" y="1133475"/>
          <p14:tracePt t="69766" x="6518275" y="1133475"/>
          <p14:tracePt t="69782" x="6562725" y="1133475"/>
          <p14:tracePt t="69799" x="6608763" y="1133475"/>
          <p14:tracePt t="69816" x="6643688" y="1133475"/>
          <p14:tracePt t="69832" x="6680200" y="1133475"/>
          <p14:tracePt t="69850" x="6697663" y="1133475"/>
          <p14:tracePt t="69866" x="6715125" y="1133475"/>
          <p14:tracePt t="69883" x="6724650" y="1133475"/>
          <p14:tracePt t="69900" x="6732588" y="1133475"/>
          <p14:tracePt t="69916" x="6759575" y="1133475"/>
          <p14:tracePt t="69933" x="6777038" y="1133475"/>
          <p14:tracePt t="69950" x="6804025" y="1133475"/>
          <p14:tracePt t="69966" x="6840538" y="1133475"/>
          <p14:tracePt t="69983" x="6902450" y="1116013"/>
          <p14:tracePt t="70000" x="6938963" y="1098550"/>
          <p14:tracePt t="70016" x="6973888" y="1089025"/>
          <p14:tracePt t="70033" x="6983413" y="1081088"/>
          <p14:tracePt t="70050" x="6991350" y="1081088"/>
          <p14:tracePt t="70066" x="7000875" y="1081088"/>
          <p14:tracePt t="70083" x="7018338" y="1071563"/>
          <p14:tracePt t="70100" x="7037388" y="1062038"/>
          <p14:tracePt t="70116" x="7054850" y="1062038"/>
          <p14:tracePt t="70133" x="7062788" y="1054100"/>
          <p14:tracePt t="70150" x="7072313" y="1054100"/>
          <p14:tracePt t="70166" x="7089775" y="1054100"/>
          <p14:tracePt t="70183" x="7099300" y="1054100"/>
          <p14:tracePt t="70200" x="7108825" y="1054100"/>
          <p14:tracePt t="70216" x="7134225" y="1044575"/>
          <p14:tracePt t="70233" x="7153275" y="1036638"/>
          <p14:tracePt t="70250" x="7161213" y="1036638"/>
          <p14:tracePt t="70266" x="7170738" y="1036638"/>
          <p14:tracePt t="70283" x="7188200" y="1036638"/>
          <p14:tracePt t="70316" x="7215188" y="1036638"/>
          <p14:tracePt t="70333" x="7251700" y="1036638"/>
          <p14:tracePt t="70350" x="7269163" y="1036638"/>
          <p14:tracePt t="70366" x="7277100" y="1036638"/>
          <p14:tracePt t="70383" x="7296150" y="1036638"/>
          <p14:tracePt t="70400" x="7296150" y="1044575"/>
          <p14:tracePt t="70416" x="7313613" y="1044575"/>
          <p14:tracePt t="70433" x="7331075" y="1054100"/>
          <p14:tracePt t="70450" x="7348538" y="1054100"/>
          <p14:tracePt t="70466" x="7394575" y="1062038"/>
          <p14:tracePt t="70483" x="7419975" y="1071563"/>
          <p14:tracePt t="70500" x="7446963" y="1071563"/>
          <p14:tracePt t="70516" x="7473950" y="1071563"/>
          <p14:tracePt t="70533" x="7500938" y="1071563"/>
          <p14:tracePt t="70550" x="7537450" y="1071563"/>
          <p14:tracePt t="70566" x="7572375" y="1071563"/>
          <p14:tracePt t="70583" x="7589838" y="1071563"/>
          <p14:tracePt t="70586" x="7599363" y="1071563"/>
          <p14:tracePt t="70600" x="7608888" y="1071563"/>
          <p14:tracePt t="70616" x="7626350" y="1071563"/>
          <p14:tracePt t="70633" x="7634288" y="1071563"/>
          <p14:tracePt t="70650" x="7643813" y="1071563"/>
          <p14:tracePt t="70667" x="7653338" y="1081088"/>
          <p14:tracePt t="70683" x="7661275" y="1081088"/>
          <p14:tracePt t="70700" x="7670800" y="1081088"/>
          <p14:tracePt t="70717" x="7688263" y="1081088"/>
          <p14:tracePt t="70733" x="7697788" y="1081088"/>
          <p14:tracePt t="70750" x="7705725" y="1081088"/>
          <p14:tracePt t="70766" x="7724775" y="1081088"/>
          <p14:tracePt t="70783" x="7742238" y="1081088"/>
          <p14:tracePt t="70799" x="7786688" y="1098550"/>
          <p14:tracePt t="70816" x="7823200" y="1108075"/>
          <p14:tracePt t="70834" x="7894638" y="1133475"/>
          <p14:tracePt t="70850" x="7947025" y="1152525"/>
          <p14:tracePt t="70866" x="8001000" y="1152525"/>
          <p14:tracePt t="70883" x="8054975" y="1152525"/>
          <p14:tracePt t="70900" x="8108950" y="1152525"/>
          <p14:tracePt t="70917" x="8161338" y="1143000"/>
          <p14:tracePt t="70934" x="8232775" y="1133475"/>
          <p14:tracePt t="70950" x="8259763" y="1133475"/>
          <p14:tracePt t="70967" x="8313738" y="1125538"/>
          <p14:tracePt t="70983" x="8340725" y="1125538"/>
          <p14:tracePt t="71000" x="8348663" y="1116013"/>
          <p14:tracePt t="71016" x="8358188" y="1116013"/>
          <p14:tracePt t="71050" x="8367713" y="1116013"/>
          <p14:tracePt t="71066" x="8412163" y="1098550"/>
          <p14:tracePt t="71083" x="8439150" y="1089025"/>
          <p14:tracePt t="71100" x="8447088" y="1081088"/>
          <p14:tracePt t="71116" x="8456613" y="1081088"/>
          <p14:tracePt t="71133" x="8466138" y="1081088"/>
          <p14:tracePt t="71150" x="8474075" y="1071563"/>
          <p14:tracePt t="71191" x="8483600" y="1071563"/>
          <p14:tracePt t="71212" x="8483600" y="1062038"/>
          <p14:tracePt t="71229" x="8491538" y="1062038"/>
          <p14:tracePt t="71237" x="8501063" y="1062038"/>
          <p14:tracePt t="71244" x="8501063" y="1054100"/>
          <p14:tracePt t="71253" x="8510588" y="1054100"/>
          <p14:tracePt t="71267" x="8518525" y="1054100"/>
          <p14:tracePt t="71283" x="8537575" y="1054100"/>
          <p14:tracePt t="71300" x="8555038" y="1054100"/>
          <p14:tracePt t="71317" x="8582025" y="1054100"/>
          <p14:tracePt t="71333" x="8599488" y="1054100"/>
          <p14:tracePt t="71350" x="8643938" y="1054100"/>
          <p14:tracePt t="71367" x="8670925" y="1044575"/>
          <p14:tracePt t="71383" x="8697913" y="1044575"/>
          <p14:tracePt t="71400" x="8705850" y="1044575"/>
          <p14:tracePt t="71417" x="8724900" y="1044575"/>
          <p14:tracePt t="71433" x="8732838" y="1044575"/>
          <p14:tracePt t="71450" x="8742363" y="1044575"/>
          <p14:tracePt t="71467" x="8751888" y="1044575"/>
          <p14:tracePt t="71484" x="8769350" y="1044575"/>
          <p14:tracePt t="71500" x="8777288" y="1044575"/>
          <p14:tracePt t="71517" x="8786813" y="1044575"/>
          <p14:tracePt t="71533" x="8804275" y="1044575"/>
          <p14:tracePt t="71550" x="8813800" y="1044575"/>
          <p14:tracePt t="71567" x="8823325" y="1054100"/>
          <p14:tracePt t="71583" x="8840788" y="1054100"/>
          <p14:tracePt t="71601" x="8848725" y="1062038"/>
          <p14:tracePt t="71631" x="8858250" y="1071563"/>
          <p14:tracePt t="71646" x="8867775" y="1081088"/>
          <p14:tracePt t="71654" x="8875713" y="1081088"/>
          <p14:tracePt t="71668" x="8875713" y="1089025"/>
          <p14:tracePt t="71684" x="8875713" y="1098550"/>
          <p14:tracePt t="71700" x="8875713" y="1108075"/>
          <p14:tracePt t="71717" x="8885238" y="1116013"/>
          <p14:tracePt t="71733" x="8885238" y="1125538"/>
          <p14:tracePt t="71750" x="8894763" y="1125538"/>
          <p14:tracePt t="71767" x="8912225" y="1125538"/>
          <p14:tracePt t="71783" x="8920163" y="1125538"/>
          <p14:tracePt t="71799" x="8939213" y="1125538"/>
          <p14:tracePt t="71816" x="8947150" y="1125538"/>
          <p14:tracePt t="71833" x="8956675" y="1133475"/>
          <p14:tracePt t="71850" x="8966200" y="1143000"/>
          <p14:tracePt t="71867" x="8974138" y="1143000"/>
          <p14:tracePt t="71883" x="8983663" y="1143000"/>
          <p14:tracePt t="71932" x="8983663" y="1152525"/>
          <p14:tracePt t="71940" x="8983663" y="1160463"/>
          <p14:tracePt t="71964" x="8991600" y="1160463"/>
          <p14:tracePt t="71970" x="8991600" y="1169988"/>
          <p14:tracePt t="71987" x="8991600" y="1179513"/>
          <p14:tracePt t="72102" x="9001125" y="1187450"/>
          <p14:tracePt t="72126" x="9001125" y="1196975"/>
          <p14:tracePt t="72136" x="9001125" y="1204913"/>
          <p14:tracePt t="72156" x="9001125" y="1214438"/>
          <p14:tracePt t="72173" x="9001125" y="1223963"/>
          <p14:tracePt t="72196" x="9001125" y="1231900"/>
          <p14:tracePt t="72203" x="9001125" y="1241425"/>
          <p14:tracePt t="72219" x="9001125" y="1250950"/>
          <p14:tracePt t="72236" x="8991600" y="1258888"/>
          <p14:tracePt t="72251" x="8983663" y="1268413"/>
          <p14:tracePt t="72258" x="8974138" y="1276350"/>
          <p14:tracePt t="72272" x="8966200" y="1285875"/>
          <p14:tracePt t="72289" x="8956675" y="1295400"/>
          <p14:tracePt t="72304" x="8947150" y="1303338"/>
          <p14:tracePt t="72317" x="8939213" y="1312863"/>
          <p14:tracePt t="72334" x="8929688" y="1312863"/>
          <p14:tracePt t="72350" x="8894763" y="1322388"/>
          <p14:tracePt t="72367" x="8858250" y="1330325"/>
          <p14:tracePt t="72384" x="8823325" y="1339850"/>
          <p14:tracePt t="72400" x="8813800" y="1347788"/>
          <p14:tracePt t="72482" x="8804275" y="1357313"/>
          <p14:tracePt t="72490" x="8769350" y="1366838"/>
          <p14:tracePt t="72500" x="8751888" y="1374775"/>
          <p14:tracePt t="72517" x="8697913" y="1401763"/>
          <p14:tracePt t="72533" x="8643938" y="1438275"/>
          <p14:tracePt t="72550" x="8589963" y="1473200"/>
          <p14:tracePt t="72566" x="8439150" y="1536700"/>
          <p14:tracePt t="72584" x="8277225" y="1608138"/>
          <p14:tracePt t="72600" x="8108950" y="1652588"/>
          <p14:tracePt t="72617" x="7947025" y="1670050"/>
          <p14:tracePt t="72634" x="7831138" y="1679575"/>
          <p14:tracePt t="72650" x="7742238" y="1679575"/>
          <p14:tracePt t="72667" x="7589838" y="1697038"/>
          <p14:tracePt t="72684" x="7527925" y="1714500"/>
          <p14:tracePt t="72700" x="7466013" y="1724025"/>
          <p14:tracePt t="72717" x="7402513" y="1741488"/>
          <p14:tracePt t="72734" x="7358063" y="1751013"/>
          <p14:tracePt t="72750" x="7313613" y="1768475"/>
          <p14:tracePt t="72768" x="7224713" y="1795463"/>
          <p14:tracePt t="72783" x="7188200" y="1803400"/>
          <p14:tracePt t="72800" x="7045325" y="1857375"/>
          <p14:tracePt t="72816" x="6946900" y="1884363"/>
          <p14:tracePt t="72834" x="6831013" y="1911350"/>
          <p14:tracePt t="72850" x="6751638" y="1946275"/>
          <p14:tracePt t="72867" x="6670675" y="1965325"/>
          <p14:tracePt t="72884" x="6653213" y="1973263"/>
          <p14:tracePt t="72900" x="6599238" y="1990725"/>
          <p14:tracePt t="72917" x="6554788" y="2009775"/>
          <p14:tracePt t="72934" x="6518275" y="2017713"/>
          <p14:tracePt t="72950" x="6473825" y="2036763"/>
          <p14:tracePt t="72967" x="6438900" y="2044700"/>
          <p14:tracePt t="72984" x="6402388" y="2071688"/>
          <p14:tracePt t="73000" x="6323013" y="2125663"/>
          <p14:tracePt t="73017" x="6224588" y="2179638"/>
          <p14:tracePt t="73034" x="6116638" y="2224088"/>
          <p14:tracePt t="73050" x="6027738" y="2276475"/>
          <p14:tracePt t="73067" x="5991225" y="2295525"/>
          <p14:tracePt t="73084" x="5991225" y="2303463"/>
          <p14:tracePt t="73100" x="5991225" y="2312988"/>
          <p14:tracePt t="73117" x="5983288" y="2330450"/>
          <p14:tracePt t="73134" x="5973763" y="2357438"/>
          <p14:tracePt t="73150" x="5946775" y="2393950"/>
          <p14:tracePt t="73167" x="5938838" y="2419350"/>
          <p14:tracePt t="73184" x="5929313" y="2428875"/>
          <p14:tracePt t="73200" x="5919788" y="2438400"/>
          <p14:tracePt t="73217" x="5911850" y="2455863"/>
          <p14:tracePt t="73234" x="5911850" y="2465388"/>
          <p14:tracePt t="73251" x="5902325" y="2490788"/>
          <p14:tracePt t="73267" x="5894388" y="2536825"/>
          <p14:tracePt t="73284" x="5894388" y="2571750"/>
          <p14:tracePt t="73300" x="5894388" y="2589213"/>
          <p14:tracePt t="73318" x="5894388" y="2598738"/>
          <p14:tracePt t="73488" x="5884863" y="2598738"/>
          <p14:tracePt t="73496" x="5875338" y="2598738"/>
          <p14:tracePt t="73519" x="5867400" y="2598738"/>
          <p14:tracePt t="73536" x="5848350" y="2608263"/>
          <p14:tracePt t="73542" x="5830888" y="2616200"/>
          <p14:tracePt t="73551" x="5813425" y="2616200"/>
          <p14:tracePt t="73567" x="5776913" y="2633663"/>
          <p14:tracePt t="73584" x="5741988" y="2643188"/>
          <p14:tracePt t="73600" x="5715000" y="2652713"/>
          <p14:tracePt t="73617" x="5688013" y="2660650"/>
          <p14:tracePt t="73634" x="5661025" y="2679700"/>
          <p14:tracePt t="73650" x="5643563" y="2687638"/>
          <p14:tracePt t="73667" x="5616575" y="2687638"/>
          <p14:tracePt t="73684" x="5599113" y="2705100"/>
          <p14:tracePt t="73700" x="5589588" y="2714625"/>
          <p14:tracePt t="73734" x="5572125" y="2714625"/>
          <p14:tracePt t="74262" x="5572125" y="2724150"/>
          <p14:tracePt t="74276" x="5572125" y="2732088"/>
          <p14:tracePt t="74285" x="5581650" y="2732088"/>
          <p14:tracePt t="74292" x="5581650" y="2741613"/>
          <p14:tracePt t="74324" x="5581650" y="2751138"/>
          <p14:tracePt t="74470" x="5589588" y="2751138"/>
          <p14:tracePt t="74748" x="5589588" y="2759075"/>
          <p14:tracePt t="74764" x="5599113" y="2759075"/>
          <p14:tracePt t="74788" x="5599113" y="2768600"/>
          <p14:tracePt t="74796" x="5599113" y="2776538"/>
          <p14:tracePt t="74802" x="5608638" y="2776538"/>
          <p14:tracePt t="74826" x="5616575" y="2776538"/>
          <p14:tracePt t="74851" x="5626100" y="2776538"/>
          <p14:tracePt t="74858" x="5626100" y="2786063"/>
          <p14:tracePt t="74867" x="5634038" y="2786063"/>
          <p14:tracePt t="74884" x="5643563" y="2786063"/>
          <p14:tracePt t="74901" x="5653088" y="27860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>
            <a:normAutofit/>
          </a:bodyPr>
          <a:lstStyle/>
          <a:p>
            <a:r>
              <a:rPr lang="fa-IR" sz="4000" b="1" dirty="0"/>
              <a:t>به طور </a:t>
            </a:r>
            <a:r>
              <a:rPr lang="fa-IR" b="1" dirty="0"/>
              <a:t>خلاصه</a:t>
            </a:r>
            <a:r>
              <a:rPr lang="fa-IR" sz="4000" b="1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15836"/>
            <a:ext cx="10515600" cy="416112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fa-IR" sz="3200" dirty="0">
                <a:cs typeface="B Yagut" panose="00000400000000000000" pitchFamily="2" charset="-78"/>
              </a:rPr>
              <a:t>شایعترین علت مرگ و میر، بیماریهای قلبی عروقی هستند.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fa-IR" sz="3200" dirty="0">
                <a:cs typeface="B Yagut" panose="00000400000000000000" pitchFamily="2" charset="-78"/>
              </a:rPr>
              <a:t>و انجام خطر سنجی سکته های قلبی و مغزی وشناسائی و مراقبت ادغام یافته </a:t>
            </a:r>
            <a:r>
              <a:rPr lang="ar-SA" sz="3200" dirty="0">
                <a:cs typeface="B Yagut" panose="00000400000000000000" pitchFamily="2" charset="-78"/>
              </a:rPr>
              <a:t>دیابت و فشارخون بالا ، اختلال چربی های خون  و چاقی</a:t>
            </a:r>
            <a:r>
              <a:rPr lang="fa-IR" sz="3200" dirty="0">
                <a:cs typeface="B Yagut" panose="00000400000000000000" pitchFamily="2" charset="-78"/>
              </a:rPr>
              <a:t> در پیشگیری بسیارموثر می باشد.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fa-IR" sz="3200" dirty="0">
                <a:cs typeface="B Yagut" panose="00000400000000000000" pitchFamily="2" charset="-78"/>
              </a:rPr>
              <a:t>فرایند ارزیابی خطر ده ساله مسیر فعالیت ها ومراقبت ها را آسان می کندبرای افراد بالای 30 سال انجام می شود.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fa-IR" sz="3200" dirty="0">
                <a:cs typeface="B Yagut" panose="00000400000000000000" pitchFamily="2" charset="-78"/>
              </a:rPr>
              <a:t>نمودار میزان خطر سکته های قلبی و مغزی براساس عوامل خطر مربوط به بیماریهای قلبی عروقی طراحی شده است که می تواند در کاهش مرگ و میرو پیشگیری از این بیماریها موثرباشد. </a:t>
            </a:r>
          </a:p>
          <a:p>
            <a:pPr marL="0" indent="0">
              <a:lnSpc>
                <a:spcPct val="110000"/>
              </a:lnSpc>
              <a:spcAft>
                <a:spcPts val="1200"/>
              </a:spcAft>
              <a:buNone/>
            </a:pPr>
            <a:endParaRPr lang="fa-IR" sz="3200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9"/>
    </mc:Choice>
    <mc:Fallback xmlns="">
      <p:transition spd="slow" advTm="29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566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پرسش و تمرین 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4273"/>
            <a:ext cx="10515600" cy="420269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3200" dirty="0">
                <a:cs typeface="B Yagut" panose="00000400000000000000" pitchFamily="2" charset="-78"/>
              </a:rPr>
              <a:t>1 - میزان خطر مربوط به افراد بالای 30 سال اطرافیان خود را بر اساس نمودار میزان خطر تهیه و تفسیر نمایید ؟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3200" dirty="0">
                <a:cs typeface="B Yagut" panose="00000400000000000000" pitchFamily="2" charset="-78"/>
              </a:rPr>
              <a:t>2 - نمودار ارزیابی خطر را تفسیر نمایید ؟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fa-IR" sz="3200" dirty="0">
                <a:cs typeface="B Yagut" panose="00000400000000000000" pitchFamily="2" charset="-78"/>
              </a:rPr>
              <a:t>3 - خانم 50 ساله ای به شما مراجعه کرده است که هنگام انجام خطر سنجی متوجه سابقه سکته قلبی در او شدید ، نکته مهم در این ارزیابی خطر را بیان و تفسیر نمایید ؟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fa-IR" sz="3200" dirty="0">
              <a:cs typeface="B Yagut" panose="00000400000000000000" pitchFamily="2" charset="-78"/>
            </a:endParaRP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fa-IR" sz="32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0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2"/>
    </mc:Choice>
    <mc:Fallback xmlns="">
      <p:transition spd="slow" advTm="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88473" y="477982"/>
            <a:ext cx="10120745" cy="6047362"/>
          </a:xfrm>
        </p:spPr>
        <p:txBody>
          <a:bodyPr>
            <a:no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منابع:</a:t>
            </a:r>
            <a:br>
              <a:rPr lang="fa-IR" sz="5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br>
              <a:rPr lang="fa-IR" sz="2400" dirty="0">
                <a:cs typeface="B Yagut" panose="00000400000000000000" pitchFamily="2" charset="-78"/>
              </a:rPr>
            </a:br>
            <a:r>
              <a:rPr lang="fa-IR" sz="2800" dirty="0">
                <a:cs typeface="B Yagut" panose="00000400000000000000" pitchFamily="2" charset="-78"/>
              </a:rPr>
              <a:t>1 - دفتر مدیریت بیماریهای غیر واگیر ، محتوای آموزشی و دستورالعمل اجرایی مجموعه مداخلات اساسی بیماریهای غیر واگیر درنظام مراقبت های بهداشتی اولیه ایران ( ایراپن ) وزارت بهداشت ، درمان و آموزش پزشکی ، معاونت بهداشت ،سال 1396</a:t>
            </a:r>
            <a:br>
              <a:rPr lang="fa-IR" sz="2800" dirty="0">
                <a:cs typeface="B Yagut" panose="00000400000000000000" pitchFamily="2" charset="-78"/>
              </a:rPr>
            </a:br>
            <a:br>
              <a:rPr lang="fa-IR" sz="2800" dirty="0">
                <a:cs typeface="B Yagut" panose="00000400000000000000" pitchFamily="2" charset="-78"/>
              </a:rPr>
            </a:br>
            <a:r>
              <a:rPr lang="fa-IR" sz="2800" dirty="0">
                <a:cs typeface="B Yagut" panose="00000400000000000000" pitchFamily="2" charset="-78"/>
              </a:rPr>
              <a:t>2 – دکتر عزیزی فریدون، دکتر جانقربان محسن، دکتر حاتمی حسین ،کتاب اپیدمیو لوژی و کنترل بیماریهای شایع در ایران</a:t>
            </a:r>
            <a:r>
              <a:rPr lang="en-US" sz="2800" dirty="0">
                <a:cs typeface="B Yagut" panose="00000400000000000000" pitchFamily="2" charset="-78"/>
              </a:rPr>
              <a:t> </a:t>
            </a:r>
            <a:r>
              <a:rPr lang="fa-IR" sz="2800" dirty="0">
                <a:cs typeface="B Yagut" panose="00000400000000000000" pitchFamily="2" charset="-78"/>
              </a:rPr>
              <a:t>،تهران انتشارات خسروی با همکاری پژوهشکده علوم درون ریز و متابولیسم دانشگاه علوم پزشکی شهید بهشتی،چاپ اول سال 1389</a:t>
            </a:r>
            <a:br>
              <a:rPr lang="fa-IR" sz="2800" dirty="0">
                <a:cs typeface="B Yagut" panose="00000400000000000000" pitchFamily="2" charset="-78"/>
              </a:rPr>
            </a:br>
            <a:br>
              <a:rPr lang="en-US" sz="2800" dirty="0">
                <a:cs typeface="B Yagut" panose="00000400000000000000" pitchFamily="2" charset="-78"/>
              </a:rPr>
            </a:br>
            <a:br>
              <a:rPr lang="en-US" sz="2400" dirty="0">
                <a:cs typeface="B Yagut" panose="00000400000000000000" pitchFamily="2" charset="-78"/>
              </a:rPr>
            </a:br>
            <a:br>
              <a:rPr lang="en-US" sz="2400" dirty="0">
                <a:cs typeface="B Yagut" panose="00000400000000000000" pitchFamily="2" charset="-78"/>
              </a:rPr>
            </a:br>
            <a:endParaRPr lang="fa-IR" sz="24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0"/>
    </mc:Choice>
    <mc:Fallback xmlns="">
      <p:transition spd="slow" advTm="4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46" y="3429000"/>
            <a:ext cx="9767454" cy="2736303"/>
          </a:xfrm>
        </p:spPr>
        <p:txBody>
          <a:bodyPr>
            <a:normAutofit fontScale="90000"/>
          </a:bodyPr>
          <a:lstStyle/>
          <a:p>
            <a:pPr algn="ctr"/>
            <a:r>
              <a:rPr lang="fa-IR" b="1" dirty="0">
                <a:ln w="12700">
                  <a:solidFill>
                    <a:schemeClr val="accent5"/>
                  </a:solidFill>
                  <a:prstDash val="solid"/>
                </a:ln>
                <a:cs typeface="B Yagut" panose="00000400000000000000" pitchFamily="2" charset="-78"/>
              </a:rPr>
              <a:t>لطفاً نظرات و پیشنهادات خود پیرامون این بسته آموزشی را به آدرس زیر ارسال کنید</a:t>
            </a:r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r>
              <a:rPr lang="fa-I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  </a:t>
            </a:r>
            <a: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دانشگاه علوم پزشکی و خدمات بهداشتی درمانی اصفهان</a:t>
            </a:r>
            <a:b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</a:br>
            <a: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مرکز آموزش بهورزی اصفهان2</a:t>
            </a:r>
            <a:b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</a:br>
            <a:b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</a:br>
            <a:r>
              <a:rPr lang="fa-IR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 </a:t>
            </a:r>
            <a:r>
              <a:rPr lang="en-US" sz="3100" b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  <a:t>Email : beh2.Isfahan@phc.mui.ac.ir</a:t>
            </a:r>
            <a:br>
              <a:rPr lang="en-US" sz="3100" b="1" i="1" dirty="0">
                <a:ln/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cs typeface="B Yagut" panose="00000400000000000000" pitchFamily="2" charset="-78"/>
              </a:rPr>
            </a:br>
            <a:r>
              <a:rPr lang="fa-IR" dirty="0">
                <a:cs typeface="B Yagut" panose="00000400000000000000" pitchFamily="2" charset="-78"/>
              </a:rPr>
              <a:t>  </a:t>
            </a:r>
            <a:br>
              <a:rPr lang="fa-IR" sz="4000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br>
              <a:rPr lang="fa-IR" dirty="0">
                <a:cs typeface="B Yagut" panose="00000400000000000000" pitchFamily="2" charset="-78"/>
              </a:rPr>
            </a:b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1"/>
    </mc:Choice>
    <mc:Fallback xmlns="">
      <p:transition spd="slow" advTm="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>
                <a:cs typeface="B Yagut" panose="00000400000000000000" pitchFamily="2" charset="-78"/>
              </a:rPr>
              <a:t>مشخصات سند</a:t>
            </a:r>
            <a:endParaRPr lang="fa-IR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470992"/>
            <a:ext cx="5181600" cy="47059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2400" dirty="0">
                <a:cs typeface="B Yagut" panose="00000400000000000000" pitchFamily="2" charset="-78"/>
              </a:rPr>
              <a:t>   </a:t>
            </a:r>
            <a:r>
              <a:rPr lang="en-US" sz="2400" dirty="0">
                <a:cs typeface="B Yagut" panose="00000400000000000000" pitchFamily="2" charset="-78"/>
              </a:rPr>
              <a:t>                 </a:t>
            </a:r>
            <a:r>
              <a:rPr lang="fa-IR" dirty="0">
                <a:cs typeface="B Yagut" panose="00000400000000000000" pitchFamily="2" charset="-78"/>
              </a:rPr>
              <a:t>مشخصات مدرس:</a:t>
            </a:r>
          </a:p>
          <a:p>
            <a:pPr marL="0" indent="0">
              <a:buNone/>
            </a:pPr>
            <a:r>
              <a:rPr lang="fa-IR" sz="1600" dirty="0">
                <a:cs typeface="B Yagut" panose="00000400000000000000" pitchFamily="2" charset="-78"/>
              </a:rPr>
              <a:t>   </a:t>
            </a:r>
          </a:p>
          <a:p>
            <a:endParaRPr lang="fa-IR" sz="1600" dirty="0">
              <a:cs typeface="B Yagut" panose="00000400000000000000" pitchFamily="2" charset="-78"/>
            </a:endParaRPr>
          </a:p>
          <a:p>
            <a:endParaRPr lang="fa-IR" sz="16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16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16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نام ونام خانوادگی مدرس : مریم جلالپور</a:t>
            </a: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مدرک تحصیلی : کارشناس ارشد آموزش جامعه نگر شاخه اپیدمیولوژی</a:t>
            </a: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موقعیت اشتغال سازمانی مدرس : مربی</a:t>
            </a: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مرکز آموزش بهورزی شهرستان اصفهان 2</a:t>
            </a: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دانشگاه علوم پزشکی و خدمات بهداشتی درمانی اصفهان</a:t>
            </a:r>
            <a:endParaRPr lang="en-US" sz="2000" dirty="0">
              <a:cs typeface="B Yagut" panose="00000400000000000000" pitchFamily="2" charset="-78"/>
            </a:endParaRPr>
          </a:p>
          <a:p>
            <a:endParaRPr lang="en-US" sz="4000" dirty="0">
              <a:cs typeface="B Yagut" panose="00000400000000000000" pitchFamily="2" charset="-78"/>
            </a:endParaRPr>
          </a:p>
          <a:p>
            <a:endParaRPr lang="en-US" sz="4000" dirty="0">
              <a:cs typeface="B Yagut" panose="00000400000000000000" pitchFamily="2" charset="-78"/>
            </a:endParaRPr>
          </a:p>
          <a:p>
            <a:endParaRPr lang="en-US" sz="4000" dirty="0">
              <a:cs typeface="B Yagut" panose="00000400000000000000" pitchFamily="2" charset="-78"/>
            </a:endParaRPr>
          </a:p>
          <a:p>
            <a:endParaRPr lang="fa-IR" sz="4000" dirty="0">
              <a:cs typeface="B Yagut" panose="00000400000000000000" pitchFamily="2" charset="-78"/>
            </a:endParaRPr>
          </a:p>
          <a:p>
            <a:endParaRPr lang="fa-IR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7436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dirty="0">
                <a:cs typeface="B Yagut" panose="00000400000000000000" pitchFamily="2" charset="-78"/>
              </a:rPr>
              <a:t>مشخصات بسته آموزشی</a:t>
            </a:r>
          </a:p>
          <a:p>
            <a:pPr marL="0" indent="0">
              <a:buNone/>
            </a:pPr>
            <a:r>
              <a:rPr lang="fa-IR" sz="2000" b="1" dirty="0">
                <a:cs typeface="B Yagut" panose="00000400000000000000" pitchFamily="2" charset="-78"/>
              </a:rPr>
              <a:t>حیطه درس: </a:t>
            </a:r>
            <a:r>
              <a:rPr lang="fa-IR" sz="2000" dirty="0">
                <a:cs typeface="B Yagut" panose="00000400000000000000" pitchFamily="2" charset="-78"/>
              </a:rPr>
              <a:t>بیماریهای غیر واگیر</a:t>
            </a:r>
            <a:r>
              <a:rPr lang="en-US" sz="2000" dirty="0">
                <a:cs typeface="B Yagut" panose="00000400000000000000" pitchFamily="2" charset="-78"/>
              </a:rPr>
              <a:t> </a:t>
            </a: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تاریخ آخرین باز نگری :16 اردیبهشت 1399</a:t>
            </a: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نوبت تهیه:1</a:t>
            </a:r>
            <a:endParaRPr lang="en-US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en-US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000" dirty="0">
                <a:cs typeface="B Yagut" panose="00000400000000000000" pitchFamily="2" charset="-78"/>
              </a:rPr>
              <a:t>نام فایل:</a:t>
            </a:r>
          </a:p>
          <a:p>
            <a:pPr marL="0" indent="0">
              <a:buNone/>
            </a:pPr>
            <a:r>
              <a:rPr lang="en-US" sz="2000" dirty="0">
                <a:cs typeface="B Yagut" panose="00000400000000000000" pitchFamily="2" charset="-78"/>
              </a:rPr>
              <a:t>NC </a:t>
            </a:r>
            <a:r>
              <a:rPr lang="en-US" sz="2000" dirty="0" err="1">
                <a:cs typeface="B Yagut" panose="00000400000000000000" pitchFamily="2" charset="-78"/>
              </a:rPr>
              <a:t>bimarihaye</a:t>
            </a:r>
            <a:r>
              <a:rPr lang="en-US" sz="2000" dirty="0">
                <a:cs typeface="B Yagut" panose="00000400000000000000" pitchFamily="2" charset="-78"/>
              </a:rPr>
              <a:t>- </a:t>
            </a:r>
            <a:r>
              <a:rPr lang="en-US" sz="2000" dirty="0" err="1">
                <a:cs typeface="B Yagut" panose="00000400000000000000" pitchFamily="2" charset="-78"/>
              </a:rPr>
              <a:t>galbi</a:t>
            </a:r>
            <a:r>
              <a:rPr lang="en-US" sz="2000" dirty="0">
                <a:cs typeface="B Yagut" panose="00000400000000000000" pitchFamily="2" charset="-78"/>
              </a:rPr>
              <a:t> </a:t>
            </a:r>
            <a:r>
              <a:rPr lang="en-US" sz="2000" dirty="0" err="1">
                <a:cs typeface="B Yagut" panose="00000400000000000000" pitchFamily="2" charset="-78"/>
              </a:rPr>
              <a:t>orougi</a:t>
            </a:r>
            <a:r>
              <a:rPr lang="en-US" sz="2000" dirty="0">
                <a:cs typeface="B Yagut" panose="00000400000000000000" pitchFamily="2" charset="-78"/>
              </a:rPr>
              <a:t> – </a:t>
            </a:r>
            <a:r>
              <a:rPr lang="en-US" sz="2000" dirty="0" err="1">
                <a:cs typeface="B Yagut" panose="00000400000000000000" pitchFamily="2" charset="-78"/>
              </a:rPr>
              <a:t>khatarsangi</a:t>
            </a:r>
            <a:r>
              <a:rPr lang="en-US" sz="2000" dirty="0">
                <a:cs typeface="B Yagut" panose="00000400000000000000" pitchFamily="2" charset="-78"/>
              </a:rPr>
              <a:t> -edi1</a:t>
            </a:r>
          </a:p>
          <a:p>
            <a:pPr marL="0" indent="0">
              <a:buNone/>
            </a:pPr>
            <a:endParaRPr lang="fa-IR" sz="20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48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sz="4800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20" y="2002841"/>
            <a:ext cx="1363579" cy="164552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8"/>
    </mc:Choice>
    <mc:Fallback xmlns="">
      <p:transition spd="slow" advTm="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fa-IR" sz="4000" b="1" dirty="0">
                <a:cs typeface="B Yagut" panose="00000400000000000000" pitchFamily="2" charset="-78"/>
              </a:rPr>
              <a:t> اهداف آموزشی :</a:t>
            </a:r>
            <a:br>
              <a:rPr lang="fa-IR" sz="4000" b="1" dirty="0">
                <a:cs typeface="B Yagut" panose="00000400000000000000" pitchFamily="2" charset="-78"/>
              </a:rPr>
            </a:br>
            <a:r>
              <a:rPr lang="fa-IR" sz="4000" b="1" dirty="0">
                <a:cs typeface="B Yagut" panose="00000400000000000000" pitchFamily="2" charset="-78"/>
              </a:rPr>
              <a:t>انتظار می رود فراگیر پس از مطالعه این درس بتواند:</a:t>
            </a:r>
            <a:endParaRPr lang="fa-I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8069"/>
            <a:ext cx="10515600" cy="36688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بیماریهای قلبی عروقی و اهمیت موضوع را شرح دهد 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راههای کاهش مرگ ومیر ناشی از بیماریهای غیر واگیر را بیان نماید.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پیشگیری از ابتلاء به بیماری قلبی عروقی را شرح دهد 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خطر سنجی  سکته های قلبی و مغزی را توضیح دهد.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اطلاعات مربوط به تعیین میزان خطر را شرح دهد .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45"/>
    </mc:Choice>
    <mc:Fallback xmlns="">
      <p:transition spd="slow" advTm="2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74" y="497305"/>
            <a:ext cx="10515600" cy="609600"/>
          </a:xfrm>
        </p:spPr>
        <p:txBody>
          <a:bodyPr>
            <a:no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فهرست عناوین :</a:t>
            </a:r>
            <a:br>
              <a:rPr lang="fa-IR" sz="4000" b="1" dirty="0">
                <a:cs typeface="B Yagut" panose="00000400000000000000" pitchFamily="2" charset="-78"/>
              </a:rPr>
            </a:br>
            <a:endParaRPr lang="fa-I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3368"/>
            <a:ext cx="10515600" cy="54382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مقدمه ای بربیماریهای قلبی عروقی و اهمیت موضوع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راههای کاهش مرگ ومیر ناشی از بیماریهای غیر واگیر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پیشگیری از ابتلاء به بیماری قلبی عروقی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خطر سنجی  سکته های قلبی و مغزی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اطلاعات مربوط به تعیین میزان خطر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فرایند ارزیابی خطر ده ساله بروزحوادث کشنده یا غیر کشنده قلبی ومغزی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fa-IR" dirty="0">
                <a:cs typeface="B Yagut" panose="00000400000000000000" pitchFamily="2" charset="-78"/>
              </a:rPr>
              <a:t>نمودار خطر سنجی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5"/>
    </mc:Choice>
    <mc:Fallback xmlns="">
      <p:transition spd="slow" advTm="6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189" y="898358"/>
            <a:ext cx="10748211" cy="1579800"/>
          </a:xfrm>
        </p:spPr>
        <p:txBody>
          <a:bodyPr>
            <a:normAutofit fontScale="90000"/>
          </a:bodyPr>
          <a:lstStyle/>
          <a:p>
            <a:r>
              <a:rPr lang="fa-IR" b="1" dirty="0">
                <a:cs typeface="B Yagut" panose="00000400000000000000" pitchFamily="2" charset="-78"/>
              </a:rPr>
              <a:t>مقدمه ای بربیماریهای قلبی – عروقی:</a:t>
            </a:r>
            <a:br>
              <a:rPr lang="fa-IR" b="1" dirty="0">
                <a:cs typeface="B Yagut" panose="00000400000000000000" pitchFamily="2" charset="-78"/>
              </a:rPr>
            </a:br>
            <a:br>
              <a:rPr lang="fa-IR" b="1" dirty="0">
                <a:cs typeface="B Yagut" panose="00000400000000000000" pitchFamily="2" charset="-78"/>
              </a:rPr>
            </a:br>
            <a:r>
              <a:rPr lang="fa-IR" b="1" dirty="0">
                <a:cs typeface="B Yagut" panose="00000400000000000000" pitchFamily="2" charset="-78"/>
              </a:rPr>
              <a:t>  </a:t>
            </a:r>
            <a:r>
              <a:rPr lang="fa-IR" sz="3600" b="1" dirty="0">
                <a:cs typeface="B Yagut" panose="00000400000000000000" pitchFamily="2" charset="-78"/>
              </a:rPr>
              <a:t>- </a:t>
            </a:r>
            <a:r>
              <a:rPr lang="fa-IR" sz="2700" b="1" dirty="0">
                <a:cs typeface="B Yagut" panose="00000400000000000000" pitchFamily="2" charset="-78"/>
              </a:rPr>
              <a:t>شایعترین علت مرگ ومیر در بیشتر کشورهای جهان و مهمترین علت از کارافتادگی</a:t>
            </a:r>
            <a:br>
              <a:rPr lang="fa-IR" sz="2700" b="1" dirty="0">
                <a:cs typeface="B Yagut" panose="00000400000000000000" pitchFamily="2" charset="-78"/>
              </a:rPr>
            </a:br>
            <a:endParaRPr lang="fa-I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0862" y="2695074"/>
            <a:ext cx="10262937" cy="33046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3200" dirty="0">
                <a:cs typeface="B Yagut" panose="00000400000000000000" pitchFamily="2" charset="-78"/>
              </a:rPr>
              <a:t>آترواسکلروز عروق قلبی(نیمی از مرگ ومیر 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3200" dirty="0">
                <a:cs typeface="B Yagut" panose="00000400000000000000" pitchFamily="2" charset="-78"/>
              </a:rPr>
              <a:t>آترواسکلروز عروق مغزی (20% مرگ ومیربه دلیل سکته مغزی 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fa-IR" sz="3200" dirty="0">
                <a:cs typeface="B Yagut" panose="00000400000000000000" pitchFamily="2" charset="-78"/>
              </a:rPr>
              <a:t>پر فشاری خون(مهمترین عامل خطر بروز بیماریهای قلبی و شایعترین عامل بروز نارسایی قلبی و سکته مغزی و شایعترین عامل ایجاد نارسایی کلیوی 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fa-IR" sz="32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4"/>
    </mc:Choice>
    <mc:Fallback xmlns="">
      <p:transition spd="slow" advTm="6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9696"/>
          </a:xfrm>
        </p:spPr>
        <p:txBody>
          <a:bodyPr>
            <a:no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ادامه: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>
            <a:normAutofit lnSpcReduction="10000"/>
          </a:bodyPr>
          <a:lstStyle/>
          <a:p>
            <a:r>
              <a:rPr lang="fa-IR" dirty="0">
                <a:cs typeface="B Yagut" panose="00000400000000000000" pitchFamily="2" charset="-78"/>
              </a:rPr>
              <a:t>بیماری های عروق کرونری در اکثریت موارد از انسداد عروق کرونر حاصل از فرایند آترواسکلروز ناشی می شود</a:t>
            </a:r>
          </a:p>
          <a:p>
            <a:r>
              <a:rPr lang="fa-IR" dirty="0">
                <a:cs typeface="B Yagut" panose="00000400000000000000" pitchFamily="2" charset="-78"/>
              </a:rPr>
              <a:t> نشانه ها در بیماران یکسان نیست </a:t>
            </a:r>
          </a:p>
          <a:p>
            <a:r>
              <a:rPr lang="fa-IR" dirty="0">
                <a:cs typeface="B Yagut" panose="00000400000000000000" pitchFamily="2" charset="-78"/>
              </a:rPr>
              <a:t>اولین تظاهر:انفارکتوس حادقلبی ،مرگ ناگهانی قلبی،نارسایی احتقانی قلبی،آریتمی قلبی</a:t>
            </a:r>
          </a:p>
          <a:p>
            <a:r>
              <a:rPr lang="fa-IR" dirty="0">
                <a:cs typeface="B Yagut" panose="00000400000000000000" pitchFamily="2" charset="-78"/>
              </a:rPr>
              <a:t>یک سوم افرادی که دچار انفارکتوس حاد قلبی می شوند فوت می کنند که نیمی از آنها در ساعت اولیه است</a:t>
            </a:r>
          </a:p>
          <a:p>
            <a:r>
              <a:rPr lang="fa-IR" dirty="0">
                <a:cs typeface="B Yagut" panose="00000400000000000000" pitchFamily="2" charset="-78"/>
              </a:rPr>
              <a:t>آترو اسکلروز عروق شریانی کاروتید علت مهم سکته مغزی و ناتوانی است</a:t>
            </a:r>
          </a:p>
          <a:p>
            <a:r>
              <a:rPr lang="fa-IR" dirty="0">
                <a:cs typeface="B Yagut" panose="00000400000000000000" pitchFamily="2" charset="-78"/>
              </a:rPr>
              <a:t>که با افزایش سن جمعیت و چاقی و دیابت و عوامل خطر زای دیگر بیشتر می شود </a:t>
            </a:r>
          </a:p>
          <a:p>
            <a:r>
              <a:rPr lang="fa-IR" dirty="0">
                <a:cs typeface="B Yagut" panose="00000400000000000000" pitchFamily="2" charset="-78"/>
              </a:rPr>
              <a:t>و هزینه هنگفتی را بر نظام بهداشتی ، درمانی کشور می گذارد</a:t>
            </a:r>
          </a:p>
          <a:p>
            <a:r>
              <a:rPr lang="fa-IR" dirty="0">
                <a:cs typeface="B Yagut" panose="00000400000000000000" pitchFamily="2" charset="-78"/>
              </a:rPr>
              <a:t>به سادگی و به صورت کامل قابل پیشگیری هستند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91"/>
    </mc:Choice>
    <mc:Fallback xmlns="">
      <p:transition spd="slow" advTm="14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013" y="513347"/>
            <a:ext cx="10333208" cy="1086854"/>
          </a:xfrm>
        </p:spPr>
        <p:txBody>
          <a:bodyPr>
            <a:noAutofit/>
          </a:bodyPr>
          <a:lstStyle/>
          <a:p>
            <a:pPr rtl="1"/>
            <a:r>
              <a:rPr lang="fa-IR" sz="3600" b="1" dirty="0">
                <a:cs typeface="B Yagut" panose="00000400000000000000" pitchFamily="2" charset="-78"/>
              </a:rPr>
              <a:t>اهمیت موضوع بر اساس ایراپن</a:t>
            </a:r>
            <a:r>
              <a:rPr lang="en-US" sz="3600" b="1" dirty="0">
                <a:cs typeface="B Yagut" panose="00000400000000000000" pitchFamily="2" charset="-78"/>
              </a:rPr>
              <a:t>Ira PEN</a:t>
            </a:r>
            <a:r>
              <a:rPr lang="fa-IR" sz="3600" b="1" dirty="0">
                <a:cs typeface="B Yagut" panose="00000400000000000000" pitchFamily="2" charset="-78"/>
              </a:rPr>
              <a:t> (</a:t>
            </a:r>
            <a:r>
              <a:rPr lang="ar-SA" sz="3600" b="1" dirty="0">
                <a:cs typeface="B Yagut" panose="00000400000000000000" pitchFamily="2" charset="-78"/>
              </a:rPr>
              <a:t>کاهش 25% مرگ و میر </a:t>
            </a:r>
            <a:r>
              <a:rPr lang="fa-IR" sz="3600" b="1" dirty="0">
                <a:cs typeface="B Yagut" panose="00000400000000000000" pitchFamily="2" charset="-78"/>
              </a:rPr>
              <a:t>زودرس </a:t>
            </a:r>
            <a:r>
              <a:rPr lang="ar-SA" sz="3600" b="1" dirty="0">
                <a:cs typeface="B Yagut" panose="00000400000000000000" pitchFamily="2" charset="-78"/>
              </a:rPr>
              <a:t>ناشی از بیماری های غیرواگیر تا سال 2025</a:t>
            </a:r>
            <a:r>
              <a:rPr lang="fa-IR" sz="3600" b="1" dirty="0">
                <a:cs typeface="B Yagut" panose="00000400000000000000" pitchFamily="2" charset="-78"/>
              </a:rPr>
              <a:t>)</a:t>
            </a: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012" y="1934817"/>
            <a:ext cx="10755883" cy="4443139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10000"/>
              </a:lnSpc>
              <a:spcAft>
                <a:spcPts val="600"/>
              </a:spcAft>
            </a:pPr>
            <a:r>
              <a:rPr lang="ar-SA" dirty="0">
                <a:cs typeface="B Yagut" panose="00000400000000000000" pitchFamily="2" charset="-78"/>
              </a:rPr>
              <a:t>چهار بیماری</a:t>
            </a:r>
            <a:r>
              <a:rPr lang="fa-IR" dirty="0">
                <a:cs typeface="B Yagut" panose="00000400000000000000" pitchFamily="2" charset="-78"/>
              </a:rPr>
              <a:t>:</a:t>
            </a:r>
            <a:r>
              <a:rPr lang="ar-SA" dirty="0">
                <a:cs typeface="B Yagut" panose="00000400000000000000" pitchFamily="2" charset="-78"/>
              </a:rPr>
              <a:t> قلبی عروقی،دیابت، سرطان و بیماری های مزمن تنفسی به همراه چهار عامل خطر رفتاری شامل کم تحرکی، تغذیه ناسالم ، مصرف الکل و دخانیات مهم ترین علل مرگ و میر ناشی از بیماری های غیرواگیر هستند به همین دلیل سازمان جهانی بهداشت کنترل این بیماری ها و عوامل</a:t>
            </a:r>
            <a:r>
              <a:rPr lang="fa-IR" dirty="0">
                <a:cs typeface="B Yagut" panose="00000400000000000000" pitchFamily="2" charset="-78"/>
              </a:rPr>
              <a:t> خطر</a:t>
            </a:r>
            <a:r>
              <a:rPr lang="ar-SA" dirty="0">
                <a:cs typeface="B Yagut" panose="00000400000000000000" pitchFamily="2" charset="-78"/>
              </a:rPr>
              <a:t> زمینه ساز آن ها را بعنوان هدف اصلی برای کاهش 25% مرگ و میر ناشی از بیماری های غیرواگیر تا سال 2025 تعیین کرده است</a:t>
            </a:r>
            <a:r>
              <a:rPr lang="en-GB" dirty="0">
                <a:cs typeface="B Yagut" panose="00000400000000000000" pitchFamily="2" charset="-78"/>
              </a:rPr>
              <a:t>. </a:t>
            </a:r>
            <a:r>
              <a:rPr lang="fa-IR" dirty="0">
                <a:cs typeface="B Yagut" panose="00000400000000000000" pitchFamily="2" charset="-78"/>
              </a:rPr>
              <a:t> </a:t>
            </a:r>
          </a:p>
          <a:p>
            <a:pPr algn="r" rtl="1">
              <a:lnSpc>
                <a:spcPct val="110000"/>
              </a:lnSpc>
              <a:spcAft>
                <a:spcPts val="600"/>
              </a:spcAft>
            </a:pPr>
            <a:r>
              <a:rPr lang="fa-IR" dirty="0">
                <a:cs typeface="B Yagut" panose="00000400000000000000" pitchFamily="2" charset="-78"/>
              </a:rPr>
              <a:t>طبق پیش بینی سازمان جهانی بهداشت</a:t>
            </a:r>
            <a:r>
              <a:rPr lang="en-US" dirty="0">
                <a:cs typeface="B Yagut" panose="00000400000000000000" pitchFamily="2" charset="-78"/>
              </a:rPr>
              <a:t>(WHO) </a:t>
            </a:r>
            <a:r>
              <a:rPr lang="fa-IR" dirty="0">
                <a:cs typeface="B Yagut" panose="00000400000000000000" pitchFamily="2" charset="-78"/>
              </a:rPr>
              <a:t> در طول 10 سال آینده ، بیشترین افزایش در مرگ ناشی از بیماری قلبی عروقی</a:t>
            </a:r>
            <a:r>
              <a:rPr lang="en-US" dirty="0">
                <a:cs typeface="B Yagut" panose="00000400000000000000" pitchFamily="2" charset="-78"/>
              </a:rPr>
              <a:t> (CVD) </a:t>
            </a:r>
            <a:r>
              <a:rPr lang="fa-IR" dirty="0">
                <a:cs typeface="B Yagut" panose="00000400000000000000" pitchFamily="2" charset="-78"/>
              </a:rPr>
              <a:t>، سرطان ، بیماری تنفسی و دیابت ،در کشورهای در حال توسعه رخ خواهد داد.</a:t>
            </a:r>
          </a:p>
          <a:p>
            <a:pPr algn="r" rtl="1">
              <a:lnSpc>
                <a:spcPct val="110000"/>
              </a:lnSpc>
              <a:spcAft>
                <a:spcPts val="600"/>
              </a:spcAft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9"/>
    </mc:Choice>
    <mc:Fallback xmlns="">
      <p:transition spd="slow" advTm="6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89" y="112295"/>
            <a:ext cx="11646569" cy="1689657"/>
          </a:xfrm>
        </p:spPr>
        <p:txBody>
          <a:bodyPr>
            <a:noAutofit/>
          </a:bodyPr>
          <a:lstStyle/>
          <a:p>
            <a:pPr algn="r" rtl="1"/>
            <a:r>
              <a:rPr lang="ar-SA" sz="4000" b="1" dirty="0">
                <a:cs typeface="B Yagut" panose="00000400000000000000" pitchFamily="2" charset="-78"/>
              </a:rPr>
              <a:t>پیشگیری از ابتلا به بیماری قلبی عروقی و بروز حوادث کشنده یا غیرکشنده آن(سکته های قلبی و مغزی)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189" y="2277979"/>
            <a:ext cx="10519611" cy="3915026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100000"/>
              </a:lnSpc>
              <a:spcAft>
                <a:spcPts val="1200"/>
              </a:spcAft>
            </a:pPr>
            <a:r>
              <a:rPr lang="ar-SA" dirty="0">
                <a:cs typeface="B Yagut" panose="00000400000000000000" pitchFamily="2" charset="-78"/>
              </a:rPr>
              <a:t>مراقبت ادغام یافته دیابت و فشارخون بالا ، اختلال چربی های خون  و چاقی و خطرسنجی در اولین سطح ارائه خدمت (بهورز /مراقب سلامت) انجام می شود.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1200"/>
              </a:spcAft>
            </a:pPr>
            <a:r>
              <a:rPr lang="ar-SA" dirty="0">
                <a:cs typeface="B Yagut" panose="00000400000000000000" pitchFamily="2" charset="-78"/>
              </a:rPr>
              <a:t>  بهورز / کارشناس مراقب سلامت در تمامی فعالیت‌های نظام بهداشتی بعنوان پیگیر سلامت افراد جامعه تحت پوشش، محور</a:t>
            </a:r>
            <a:r>
              <a:rPr lang="fa-IR" dirty="0">
                <a:cs typeface="B Yagut" panose="00000400000000000000" pitchFamily="2" charset="-78"/>
              </a:rPr>
              <a:t> ارائه</a:t>
            </a:r>
            <a:r>
              <a:rPr lang="ar-SA" dirty="0">
                <a:cs typeface="B Yagut" panose="00000400000000000000" pitchFamily="2" charset="-78"/>
              </a:rPr>
              <a:t> خدمات سلامتی به جامعه هدف می‌باشد. 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1200"/>
              </a:spcAft>
            </a:pPr>
            <a:r>
              <a:rPr lang="ar-SA" dirty="0">
                <a:cs typeface="B Yagut" panose="00000400000000000000" pitchFamily="2" charset="-78"/>
              </a:rPr>
              <a:t>براي پيشگيري از </a:t>
            </a:r>
            <a:r>
              <a:rPr lang="fa-IR" dirty="0">
                <a:cs typeface="B Yagut" panose="00000400000000000000" pitchFamily="2" charset="-78"/>
              </a:rPr>
              <a:t>سکته</a:t>
            </a:r>
            <a:r>
              <a:rPr lang="ar-SA" dirty="0">
                <a:cs typeface="B Yagut" panose="00000400000000000000" pitchFamily="2" charset="-78"/>
              </a:rPr>
              <a:t> هاي قلبي و سكته هاي مغزي</a:t>
            </a:r>
            <a:r>
              <a:rPr lang="fa-IR" dirty="0">
                <a:cs typeface="B Yagut" panose="00000400000000000000" pitchFamily="2" charset="-78"/>
              </a:rPr>
              <a:t>، </a:t>
            </a:r>
            <a:r>
              <a:rPr lang="ar-SA" dirty="0">
                <a:cs typeface="B Yagut" panose="00000400000000000000" pitchFamily="2" charset="-78"/>
              </a:rPr>
              <a:t>تصميم گيري درباره شروع مداخلات پيشگيرانه و درمان براي گروه هاي در معرض خطر بالا بايد بر اساس </a:t>
            </a:r>
            <a:r>
              <a:rPr lang="ar-SA" u="sng" dirty="0">
                <a:cs typeface="B Yagut" panose="00000400000000000000" pitchFamily="2" charset="-78"/>
              </a:rPr>
              <a:t>تخمين میزان خطر ده ساله وقوع سکته های قلبی عروقي</a:t>
            </a:r>
            <a:r>
              <a:rPr lang="ar-SA" dirty="0">
                <a:cs typeface="B Yagut" panose="00000400000000000000" pitchFamily="2" charset="-78"/>
              </a:rPr>
              <a:t> صورت گيرد.</a:t>
            </a:r>
            <a:endParaRPr lang="fa-IR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1200"/>
              </a:spcAft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35"/>
    </mc:Choice>
    <mc:Fallback xmlns="">
      <p:transition spd="slow" advTm="90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30442" y="176464"/>
            <a:ext cx="12480758" cy="1572125"/>
          </a:xfrm>
        </p:spPr>
        <p:txBody>
          <a:bodyPr>
            <a:normAutofit/>
          </a:bodyPr>
          <a:lstStyle/>
          <a:p>
            <a:pPr rtl="1"/>
            <a:r>
              <a:rPr lang="fa-IR" sz="3200" b="1" dirty="0">
                <a:cs typeface="B Yagut" panose="00000400000000000000" pitchFamily="2" charset="-78"/>
              </a:rPr>
              <a:t>خطرسنجی سکته های قلبی جهت پیشگیری وکنترل بیماری های قلبی عروقی</a:t>
            </a:r>
            <a:endParaRPr lang="en-US" sz="32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005263"/>
            <a:ext cx="10122568" cy="4269643"/>
          </a:xfrm>
        </p:spPr>
        <p:txBody>
          <a:bodyPr>
            <a:normAutofit/>
          </a:bodyPr>
          <a:lstStyle/>
          <a:p>
            <a:pPr algn="r" rtl="1">
              <a:lnSpc>
                <a:spcPct val="100000"/>
              </a:lnSpc>
              <a:spcAft>
                <a:spcPts val="1200"/>
              </a:spcAft>
            </a:pPr>
            <a:r>
              <a:rPr lang="ar-SA" sz="3200" dirty="0">
                <a:cs typeface="B Yagut" panose="00000400000000000000" pitchFamily="2" charset="-78"/>
              </a:rPr>
              <a:t>ارزیابی و مدیریت خطر 10 ساله بروزحوادث کشنده و غیر کشنده قلبی و عروقی </a:t>
            </a:r>
            <a:r>
              <a:rPr lang="fa-IR" sz="3200" dirty="0">
                <a:cs typeface="B Yagut" panose="00000400000000000000" pitchFamily="2" charset="-78"/>
              </a:rPr>
              <a:t>ابزاری است </a:t>
            </a:r>
            <a:r>
              <a:rPr lang="ar-SA" sz="3200" dirty="0">
                <a:cs typeface="B Yagut" panose="00000400000000000000" pitchFamily="2" charset="-78"/>
              </a:rPr>
              <a:t>که با هدف پیشگیری از سکته های قلبی و مغزی طراحی شده است</a:t>
            </a:r>
            <a:endParaRPr lang="fa-IR" sz="3200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1200"/>
              </a:spcAft>
            </a:pPr>
            <a:r>
              <a:rPr lang="ar-SA" sz="3200" dirty="0">
                <a:cs typeface="B Yagut" panose="00000400000000000000" pitchFamily="2" charset="-78"/>
              </a:rPr>
              <a:t> خ</a:t>
            </a:r>
            <a:r>
              <a:rPr lang="ar-SA" sz="3200" u="sng" dirty="0">
                <a:cs typeface="B Yagut" panose="00000400000000000000" pitchFamily="2" charset="-78"/>
              </a:rPr>
              <a:t>طرسنجی</a:t>
            </a:r>
            <a:r>
              <a:rPr lang="ar-SA" sz="3200" dirty="0">
                <a:cs typeface="B Yagut" panose="00000400000000000000" pitchFamily="2" charset="-78"/>
              </a:rPr>
              <a:t> سکته های قلبی </a:t>
            </a:r>
            <a:r>
              <a:rPr lang="fa-IR" sz="3200" dirty="0">
                <a:cs typeface="B Yagut" panose="00000400000000000000" pitchFamily="2" charset="-78"/>
              </a:rPr>
              <a:t>و مغزی</a:t>
            </a:r>
            <a:r>
              <a:rPr lang="ar-SA" sz="3200" dirty="0">
                <a:cs typeface="B Yagut" panose="00000400000000000000" pitchFamily="2" charset="-78"/>
              </a:rPr>
              <a:t> بخش مهمی از برنامه ایراپن است. </a:t>
            </a:r>
            <a:endParaRPr lang="fa-IR" sz="3200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1200"/>
              </a:spcAft>
            </a:pPr>
            <a:r>
              <a:rPr lang="ar-SA" sz="3200" dirty="0">
                <a:cs typeface="B Yagut" panose="00000400000000000000" pitchFamily="2" charset="-78"/>
              </a:rPr>
              <a:t>خطر سنجی سکته های قلبی</a:t>
            </a:r>
            <a:r>
              <a:rPr lang="fa-IR" sz="3200" dirty="0">
                <a:cs typeface="B Yagut" panose="00000400000000000000" pitchFamily="2" charset="-78"/>
              </a:rPr>
              <a:t> و مغزی</a:t>
            </a:r>
            <a:r>
              <a:rPr lang="ar-SA" sz="3200" dirty="0">
                <a:cs typeface="B Yagut" panose="00000400000000000000" pitchFamily="2" charset="-78"/>
              </a:rPr>
              <a:t> ابزاری مناسب برای محاسبه میزان احتمال وقوع سکته قلبی یا مغزی در ده سال آینده است. </a:t>
            </a:r>
            <a:endParaRPr lang="fa-IR" sz="3200" dirty="0">
              <a:cs typeface="B Yagut" panose="00000400000000000000" pitchFamily="2" charset="-78"/>
            </a:endParaRPr>
          </a:p>
          <a:p>
            <a:pPr algn="r" rtl="1">
              <a:lnSpc>
                <a:spcPct val="100000"/>
              </a:lnSpc>
              <a:spcAft>
                <a:spcPts val="1200"/>
              </a:spcAft>
            </a:pPr>
            <a:endParaRPr lang="en-US" sz="32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2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5"/>
    </mc:Choice>
    <mc:Fallback xmlns="">
      <p:transition spd="slow" advTm="32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اصفهان</_x062f__x0627__x0646__x0634__x06af__x0627__x0647_>
    <_x0646__x0648__x0639__x0020__x062d__x06cc__x0637__x0647_ xmlns="12fdc5dc-769e-4543-b10d-fbea3dac4417">بيماري‌هاي غيرواگير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5NN7CDR5NKU2-831-278</_dlc_DocId>
    <_dlc_DocIdUrl xmlns="1047730d-92e1-4018-9084-d932fd3a7f58">
      <Url>http://www.health.gov.ir/hnd/_layouts/DocIdRedir.aspx?ID=5NN7CDR5NKU2-831-278</Url>
      <Description>5NN7CDR5NKU2-831-278</Description>
    </_dlc_DocIdUrl>
  </documentManagement>
</p:properties>
</file>

<file path=customXml/itemProps1.xml><?xml version="1.0" encoding="utf-8"?>
<ds:datastoreItem xmlns:ds="http://schemas.openxmlformats.org/officeDocument/2006/customXml" ds:itemID="{D718B156-8D93-4413-B23E-305BC58FD645}"/>
</file>

<file path=customXml/itemProps2.xml><?xml version="1.0" encoding="utf-8"?>
<ds:datastoreItem xmlns:ds="http://schemas.openxmlformats.org/officeDocument/2006/customXml" ds:itemID="{05C06A4B-E5D0-4746-AAC4-6AFCEEEEFA8E}"/>
</file>

<file path=customXml/itemProps3.xml><?xml version="1.0" encoding="utf-8"?>
<ds:datastoreItem xmlns:ds="http://schemas.openxmlformats.org/officeDocument/2006/customXml" ds:itemID="{C3575EE9-BAC3-48E5-9482-6D5ECBA14434}"/>
</file>

<file path=customXml/itemProps4.xml><?xml version="1.0" encoding="utf-8"?>
<ds:datastoreItem xmlns:ds="http://schemas.openxmlformats.org/officeDocument/2006/customXml" ds:itemID="{37EF338B-522E-42AC-9AF1-6789D5E6414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2472</TotalTime>
  <Words>1091</Words>
  <Application>Microsoft Office PowerPoint</Application>
  <PresentationFormat>Widescreen</PresentationFormat>
  <Paragraphs>91</Paragraphs>
  <Slides>17</Slides>
  <Notes>0</Notes>
  <HiddenSlides>0</HiddenSlides>
  <MMClips>17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</vt:lpstr>
      <vt:lpstr>Arial</vt:lpstr>
      <vt:lpstr>B Yagut</vt:lpstr>
      <vt:lpstr>Times New Roman</vt:lpstr>
      <vt:lpstr>Calibri Light</vt:lpstr>
      <vt:lpstr>Office Theme</vt:lpstr>
      <vt:lpstr>Acrobat Document</vt:lpstr>
      <vt:lpstr>بیماریهای قلبی عروقی وخطرسنجی سکته های قلبی و مغزی )جلسه اول(  </vt:lpstr>
      <vt:lpstr>مشخصات سند</vt:lpstr>
      <vt:lpstr> اهداف آموزشی : انتظار می رود فراگیر پس از مطالعه این درس بتواند:</vt:lpstr>
      <vt:lpstr>فهرست عناوین : </vt:lpstr>
      <vt:lpstr>مقدمه ای بربیماریهای قلبی – عروقی:    - شایعترین علت مرگ ومیر در بیشتر کشورهای جهان و مهمترین علت از کارافتادگی </vt:lpstr>
      <vt:lpstr>ادامه:</vt:lpstr>
      <vt:lpstr>اهمیت موضوع بر اساس ایراپنIra PEN (کاهش 25% مرگ و میر زودرس ناشی از بیماری های غیرواگیر تا سال 2025)</vt:lpstr>
      <vt:lpstr>پیشگیری از ابتلا به بیماری قلبی عروقی و بروز حوادث کشنده یا غیرکشنده آن(سکته های قلبی و مغزی)</vt:lpstr>
      <vt:lpstr>خطرسنجی سکته های قلبی جهت پیشگیری وکنترل بیماری های قلبی عروقی</vt:lpstr>
      <vt:lpstr>خطرسنجی سکته های قلبی عروقی</vt:lpstr>
      <vt:lpstr>جمعیت هدف:</vt:lpstr>
      <vt:lpstr>PowerPoint Presentation</vt:lpstr>
      <vt:lpstr>PowerPoint Presentation</vt:lpstr>
      <vt:lpstr>به طور خلاصه:</vt:lpstr>
      <vt:lpstr>پرسش و تمرین :</vt:lpstr>
      <vt:lpstr>منابع:   1 - دفتر مدیریت بیماریهای غیر واگیر ، محتوای آموزشی و دستورالعمل اجرایی مجموعه مداخلات اساسی بیماریهای غیر واگیر درنظام مراقبت های بهداشتی اولیه ایران ( ایراپن ) وزارت بهداشت ، درمان و آموزش پزشکی ، معاونت بهداشت ،سال 1396  2 – دکتر عزیزی فریدون، دکتر جانقربان محسن، دکتر حاتمی حسین ،کتاب اپیدمیو لوژی و کنترل بیماریهای شایع در ایران ،تهران انتشارات خسروی با همکاری پژوهشکده علوم درون ریز و متابولیسم دانشگاه علوم پزشکی شهید بهشتی،چاپ اول سال 1389    </vt:lpstr>
      <vt:lpstr>لطفاً نظرات و پیشنهادات خود پیرامون این بسته آموزشی را به آدرس زیر ارسال کنید    دانشگاه علوم پزشکی و خدمات بهداشتی درمانی اصفهان مرکز آموزش بهورزی اصفهان2   Email : beh2.Isfahan@phc.mui.ac.ir        </vt:lpstr>
    </vt:vector>
  </TitlesOfParts>
  <Company>health.gov.ir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بیماریهای قلبی عروقی و خطرسنجی جلسه اول</dc:title>
  <dc:creator>Dr Alireza Mahdavi</dc:creator>
  <cp:lastModifiedBy>ansari</cp:lastModifiedBy>
  <cp:revision>236</cp:revision>
  <dcterms:created xsi:type="dcterms:W3CDTF">2015-11-28T05:33:50Z</dcterms:created>
  <dcterms:modified xsi:type="dcterms:W3CDTF">2020-05-12T09:54:52Z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4d42f515-9a97-4c47-bc03-90775a051352</vt:lpwstr>
  </property>
</Properties>
</file>